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258" r:id="rId4"/>
    <p:sldId id="259" r:id="rId5"/>
    <p:sldId id="260" r:id="rId6"/>
    <p:sldId id="280" r:id="rId7"/>
    <p:sldId id="261" r:id="rId8"/>
    <p:sldId id="262" r:id="rId9"/>
    <p:sldId id="270" r:id="rId10"/>
    <p:sldId id="266" r:id="rId11"/>
    <p:sldId id="267" r:id="rId12"/>
    <p:sldId id="268" r:id="rId13"/>
    <p:sldId id="264" r:id="rId14"/>
    <p:sldId id="265" r:id="rId15"/>
    <p:sldId id="272" r:id="rId16"/>
    <p:sldId id="271" r:id="rId17"/>
    <p:sldId id="278" r:id="rId18"/>
    <p:sldId id="274" r:id="rId19"/>
    <p:sldId id="275" r:id="rId20"/>
    <p:sldId id="276" r:id="rId21"/>
    <p:sldId id="279" r:id="rId22"/>
    <p:sldId id="277" r:id="rId23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97" autoAdjust="0"/>
    <p:restoredTop sz="93833" autoAdjust="0"/>
  </p:normalViewPr>
  <p:slideViewPr>
    <p:cSldViewPr snapToGrid="0" snapToObjects="1">
      <p:cViewPr varScale="1">
        <p:scale>
          <a:sx n="148" d="100"/>
          <a:sy n="148" d="100"/>
        </p:scale>
        <p:origin x="-30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A9B8C6-5F9D-1246-AAD8-D7A1A1A9D345}" type="datetimeFigureOut">
              <a:rPr lang="it-IT" smtClean="0"/>
              <a:t>23/10/15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D15CAB-F70B-9D40-9C19-4D26341C11A3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712997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369017-848D-FC45-A679-EA78777961B6}" type="datetimeFigureOut">
              <a:rPr lang="it-IT" smtClean="0"/>
              <a:t>23/10/15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5ED6A9-4AEC-4645-9F83-69917B948C29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355434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In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ED6A9-4AEC-4645-9F83-69917B948C29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3029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Aggiornare maggio ottobre 2015.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ED6A9-4AEC-4645-9F83-69917B948C29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2099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it-IT" smtClean="0"/>
              <a:t>Fare clic per modificare stile</a:t>
            </a:r>
            <a:endParaRPr kumimoji="0"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D4CBF-914E-574D-B3C3-F12C9BF49DEC}" type="datetime1">
              <a:rPr lang="it-IT" smtClean="0"/>
              <a:t>23/10/15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2F395-0557-774B-AE49-1936A57B8414}" type="slidenum">
              <a:rPr lang="it-IT" smtClean="0"/>
              <a:t>‹n.›</a:t>
            </a:fld>
            <a:endParaRPr lang="it-IT"/>
          </a:p>
        </p:txBody>
      </p:sp>
      <p:sp>
        <p:nvSpPr>
          <p:cNvPr id="10" name="Rettangolo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stile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gli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CE5F3-B934-7B44-92D8-7C16629420F1}" type="datetime1">
              <a:rPr lang="it-IT" smtClean="0"/>
              <a:t>23/10/15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2F395-0557-774B-AE49-1936A57B8414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ttangolo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it-IT" smtClean="0"/>
              <a:t>Fare clic per modificare stile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gli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0B63E-76AA-7442-9DE1-5E09D822EC83}" type="datetime1">
              <a:rPr lang="it-IT" smtClean="0"/>
              <a:t>23/10/15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2F395-0557-774B-AE49-1936A57B8414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it-IT" smtClean="0"/>
              <a:t>Fare clic per modificare stile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gli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CF92D-A630-8F40-8201-E8DCADF2E5EC}" type="datetime1">
              <a:rPr lang="it-IT" smtClean="0"/>
              <a:t>23/10/15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2F395-0557-774B-AE49-1936A57B8414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ttangolo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it-IT" smtClean="0"/>
              <a:t>Fare clic per modificare stile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4ACF5-5946-724F-B174-8C2FF6BA393F}" type="datetime1">
              <a:rPr lang="it-IT" smtClean="0"/>
              <a:t>23/10/15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2F395-0557-774B-AE49-1936A57B8414}" type="slidenum">
              <a:rPr lang="it-IT" smtClean="0"/>
              <a:t>‹n.›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stile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it-IT" smtClean="0"/>
              <a:t>Fare clic per modificare gli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it-IT" smtClean="0"/>
              <a:t>Fare clic per modificare gli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374A7-E0D3-1041-A978-CB716F86E618}" type="datetime1">
              <a:rPr lang="it-IT" smtClean="0"/>
              <a:t>23/10/15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2F395-0557-774B-AE49-1936A57B8414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it-IT" smtClean="0"/>
              <a:t>Fare clic per modificare stile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it-IT" smtClean="0"/>
              <a:t>Fare clic per modificare gli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it-IT" smtClean="0"/>
              <a:t>Fare clic per modificare gli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38C41-85D6-AA48-8DD3-7E42FBCE83BD}" type="datetime1">
              <a:rPr lang="it-IT" smtClean="0"/>
              <a:t>23/10/15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2F395-0557-774B-AE49-1936A57B8414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stile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84CC2-1D3F-AB44-8A63-185209D4EB99}" type="datetime1">
              <a:rPr lang="it-IT" smtClean="0"/>
              <a:t>23/10/15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2F395-0557-774B-AE49-1936A57B8414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498E5-D0CE-0043-B982-F0BA0BBA7F6C}" type="datetime1">
              <a:rPr lang="it-IT" smtClean="0"/>
              <a:t>23/10/15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2F395-0557-774B-AE49-1936A57B8414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it-IT" smtClean="0"/>
              <a:t>Fare clic per modificare stile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it-IT" smtClean="0"/>
              <a:t>Fare clic per modificare gli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86FA5-4BDE-CB43-8058-605E231446CB}" type="datetime1">
              <a:rPr lang="it-IT" smtClean="0"/>
              <a:t>23/10/15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2F395-0557-774B-AE49-1936A57B8414}" type="slidenum">
              <a:rPr lang="it-IT" smtClean="0"/>
              <a:t>‹n.›</a:t>
            </a:fld>
            <a:endParaRPr lang="it-IT"/>
          </a:p>
        </p:txBody>
      </p:sp>
      <p:sp>
        <p:nvSpPr>
          <p:cNvPr id="12" name="Rettangolo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ttangolo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it-IT" smtClean="0"/>
              <a:t>Fare clic per modificare stile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it-IT" smtClean="0"/>
              <a:t>Trascinare l'immagine su un segnaposto o fare clic sull'icona per aggiungerla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10E7DEDA-0281-7D44-8F67-5825A57CA851}" type="datetime1">
              <a:rPr lang="it-IT" smtClean="0"/>
              <a:t>23/10/15</a:t>
            </a:fld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ttangolo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5E82F395-0557-774B-AE49-1936A57B8414}" type="slidenum">
              <a:rPr lang="it-IT" smtClean="0"/>
              <a:t>‹n.›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ttangolo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it-IT" smtClean="0"/>
              <a:t>Fare clic per modificare stile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it-IT" smtClean="0"/>
              <a:t>Fare clic per modificare gli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549FF419-588B-9E42-89B5-540FA2EB0097}" type="datetime1">
              <a:rPr lang="it-IT" smtClean="0"/>
              <a:t>23/10/15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5E82F395-0557-774B-AE49-1936A57B8414}" type="slidenum">
              <a:rPr lang="it-IT" smtClean="0"/>
              <a:t>‹n.›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3.jpg"/><Relationship Id="rId5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3.jpg"/><Relationship Id="rId5" Type="http://schemas.openxmlformats.org/officeDocument/2006/relationships/image" Target="../media/image15.jpg"/><Relationship Id="rId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3.jpg"/><Relationship Id="rId5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microsoft.com/office/2007/relationships/hdphoto" Target="../media/hdphoto2.wdp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8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7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5.gif"/><Relationship Id="rId6" Type="http://schemas.openxmlformats.org/officeDocument/2006/relationships/image" Target="../media/image6.png"/><Relationship Id="rId7" Type="http://schemas.microsoft.com/office/2007/relationships/hdphoto" Target="../media/hdphoto1.wdp"/><Relationship Id="rId8" Type="http://schemas.openxmlformats.org/officeDocument/2006/relationships/image" Target="../media/image7.png"/><Relationship Id="rId9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Logo Aiscat giust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60" y="81154"/>
            <a:ext cx="1281906" cy="1094081"/>
          </a:xfrm>
          <a:prstGeom prst="rect">
            <a:avLst/>
          </a:prstGeom>
          <a:effectLst>
            <a:reflection stA="50000" endPos="75000" dist="12700" dir="5400000" sy="-100000" algn="bl" rotWithShape="0"/>
          </a:effectLst>
        </p:spPr>
      </p:pic>
      <p:sp>
        <p:nvSpPr>
          <p:cNvPr id="7" name="CasellaDiTesto 6"/>
          <p:cNvSpPr txBox="1"/>
          <p:nvPr/>
        </p:nvSpPr>
        <p:spPr>
          <a:xfrm>
            <a:off x="1515212" y="417464"/>
            <a:ext cx="627607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200" dirty="0" smtClean="0">
                <a:latin typeface="Chalkduster"/>
                <a:cs typeface="Chalkduster"/>
              </a:rPr>
              <a:t>Incontro annuale </a:t>
            </a:r>
          </a:p>
          <a:p>
            <a:pPr algn="ctr"/>
            <a:r>
              <a:rPr lang="it-IT" sz="3200" dirty="0" smtClean="0">
                <a:latin typeface="Chalkduster"/>
                <a:cs typeface="Chalkduster"/>
              </a:rPr>
              <a:t>AISCAT – Polizia Stradale</a:t>
            </a:r>
            <a:endParaRPr lang="it-IT" sz="3200" dirty="0">
              <a:latin typeface="Chalkduster"/>
              <a:cs typeface="Chalkduster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168083" y="2570552"/>
            <a:ext cx="88988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cap="small" dirty="0" smtClean="0">
                <a:effectLst/>
                <a:latin typeface="Chalkduster"/>
                <a:ea typeface="Times New Roman"/>
                <a:cs typeface="Chalkduster"/>
              </a:rPr>
              <a:t>“LA MOBILITA’ AUTOSTRADALE: IDEE ED AZIONI PER IL FUTURO”</a:t>
            </a:r>
            <a:r>
              <a:rPr lang="it-IT" dirty="0" smtClean="0">
                <a:effectLst/>
                <a:latin typeface="Chalkduster"/>
                <a:cs typeface="Chalkduster"/>
              </a:rPr>
              <a:t> </a:t>
            </a:r>
            <a:endParaRPr lang="it-IT" dirty="0">
              <a:latin typeface="Chalkduster"/>
              <a:cs typeface="Chalkduster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1029649" y="3770451"/>
            <a:ext cx="744903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cap="small" dirty="0">
                <a:latin typeface="Chalkduster"/>
                <a:cs typeface="Chalkduster"/>
              </a:rPr>
              <a:t>Direttore del Servizio Polizia Stradale</a:t>
            </a:r>
            <a:endParaRPr lang="it-IT" sz="2400" dirty="0">
              <a:latin typeface="Chalkduster"/>
              <a:cs typeface="Chalkduster"/>
            </a:endParaRPr>
          </a:p>
          <a:p>
            <a:pPr algn="ctr"/>
            <a:r>
              <a:rPr lang="it-IT" sz="2400" cap="small" dirty="0">
                <a:latin typeface="Chalkduster"/>
                <a:cs typeface="Chalkduster"/>
              </a:rPr>
              <a:t>Dirigente Superiore dr. Giuseppe </a:t>
            </a:r>
            <a:r>
              <a:rPr lang="it-IT" sz="2400" cap="small" dirty="0" smtClean="0">
                <a:latin typeface="Chalkduster"/>
                <a:cs typeface="Chalkduster"/>
              </a:rPr>
              <a:t>Bisogno</a:t>
            </a:r>
          </a:p>
          <a:p>
            <a:pPr algn="ctr"/>
            <a:endParaRPr lang="it-IT" sz="2400" cap="small" dirty="0" smtClean="0">
              <a:latin typeface="Chalkduster"/>
              <a:cs typeface="Chalkduster"/>
            </a:endParaRPr>
          </a:p>
          <a:p>
            <a:pPr algn="ctr"/>
            <a:endParaRPr lang="it-IT" sz="2400" cap="small" dirty="0">
              <a:latin typeface="Chalkduster"/>
              <a:cs typeface="Chalkduster"/>
            </a:endParaRPr>
          </a:p>
          <a:p>
            <a:pPr algn="ctr"/>
            <a:endParaRPr lang="it-IT" sz="2400" cap="small" dirty="0">
              <a:latin typeface="Chalkduster"/>
              <a:cs typeface="Chalkduster"/>
            </a:endParaRPr>
          </a:p>
          <a:p>
            <a:pPr algn="ctr"/>
            <a:endParaRPr lang="it-IT" sz="2400" dirty="0">
              <a:latin typeface="Chalkduster"/>
              <a:cs typeface="Chalkduster"/>
            </a:endParaRPr>
          </a:p>
          <a:p>
            <a:pPr algn="ctr"/>
            <a:r>
              <a:rPr lang="it-IT" i="1" dirty="0">
                <a:latin typeface="Chalkduster"/>
                <a:cs typeface="Chalkduster"/>
              </a:rPr>
              <a:t>Abano Terme, 26 ottobre 2015</a:t>
            </a:r>
            <a:endParaRPr lang="it-IT" dirty="0">
              <a:latin typeface="Chalkduster"/>
              <a:cs typeface="Chalkduster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431" y="184441"/>
            <a:ext cx="909740" cy="974446"/>
          </a:xfrm>
          <a:prstGeom prst="rect">
            <a:avLst/>
          </a:prstGeom>
          <a:effectLst>
            <a:reflection stA="50000" endPos="75000" dist="12700" dir="5400000" sy="-100000" algn="bl" rotWithShape="0"/>
          </a:effectLst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00282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Logo Aiscat giust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60" y="81154"/>
            <a:ext cx="1281906" cy="1094081"/>
          </a:xfrm>
          <a:prstGeom prst="rect">
            <a:avLst/>
          </a:prstGeom>
          <a:effectLst>
            <a:reflection stA="50000" endPos="75000" dist="12700" dir="5400000" sy="-100000" algn="bl" rotWithShape="0"/>
          </a:effectLst>
        </p:spPr>
      </p:pic>
      <p:pic>
        <p:nvPicPr>
          <p:cNvPr id="30" name="Immagine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431" y="184441"/>
            <a:ext cx="909740" cy="974446"/>
          </a:xfrm>
          <a:prstGeom prst="rect">
            <a:avLst/>
          </a:prstGeom>
          <a:effectLst>
            <a:reflection stA="50000" endPos="75000" dist="12700" dir="5400000" sy="-100000" algn="bl" rotWithShape="0"/>
          </a:effectLst>
        </p:spPr>
      </p:pic>
      <p:sp>
        <p:nvSpPr>
          <p:cNvPr id="35" name="CasellaDiTesto 34"/>
          <p:cNvSpPr txBox="1"/>
          <p:nvPr/>
        </p:nvSpPr>
        <p:spPr>
          <a:xfrm>
            <a:off x="3188358" y="221128"/>
            <a:ext cx="285206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600" dirty="0" smtClean="0">
                <a:solidFill>
                  <a:srgbClr val="FFFFFF"/>
                </a:solidFill>
                <a:latin typeface="Chalkduster"/>
                <a:cs typeface="Chalkduster"/>
              </a:rPr>
              <a:t>Attività </a:t>
            </a:r>
          </a:p>
          <a:p>
            <a:pPr algn="ctr"/>
            <a:r>
              <a:rPr lang="it-IT" sz="2000" dirty="0" smtClean="0">
                <a:solidFill>
                  <a:srgbClr val="FFFFFF"/>
                </a:solidFill>
                <a:latin typeface="Chalkduster"/>
                <a:cs typeface="Chalkduster"/>
              </a:rPr>
              <a:t>controllo velocità</a:t>
            </a:r>
            <a:endParaRPr lang="it-IT" sz="2000" dirty="0">
              <a:solidFill>
                <a:srgbClr val="FFFFFF"/>
              </a:solidFill>
              <a:latin typeface="Chalkduster"/>
              <a:cs typeface="Chalkduster"/>
            </a:endParaRPr>
          </a:p>
        </p:txBody>
      </p:sp>
      <p:pic>
        <p:nvPicPr>
          <p:cNvPr id="3" name="Immagine 2" descr="Autostrada_del_sole_sesso_reggio_emilia.jpg"/>
          <p:cNvPicPr>
            <a:picLocks noChangeAspect="1"/>
          </p:cNvPicPr>
          <p:nvPr/>
        </p:nvPicPr>
        <p:blipFill>
          <a:blip r:embed="rId4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3503"/>
            <a:ext cx="9144000" cy="5434497"/>
          </a:xfrm>
          <a:prstGeom prst="rect">
            <a:avLst/>
          </a:prstGeom>
        </p:spPr>
      </p:pic>
      <p:pic>
        <p:nvPicPr>
          <p:cNvPr id="2" name="Immagine 1" descr="segnalazione_autovelox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73" y="2315961"/>
            <a:ext cx="3732117" cy="2733776"/>
          </a:xfrm>
          <a:prstGeom prst="rect">
            <a:avLst/>
          </a:prstGeom>
        </p:spPr>
      </p:pic>
      <p:sp>
        <p:nvSpPr>
          <p:cNvPr id="13" name="CasellaDiTesto 12"/>
          <p:cNvSpPr txBox="1"/>
          <p:nvPr/>
        </p:nvSpPr>
        <p:spPr>
          <a:xfrm>
            <a:off x="5657188" y="3082684"/>
            <a:ext cx="2885756" cy="1200329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pPr algn="ctr"/>
            <a:r>
              <a:rPr lang="it-IT" sz="3600" dirty="0" smtClean="0">
                <a:latin typeface="Chalkduster"/>
                <a:cs typeface="Chalkduster"/>
              </a:rPr>
              <a:t>401.868</a:t>
            </a:r>
          </a:p>
          <a:p>
            <a:pPr algn="ctr"/>
            <a:r>
              <a:rPr lang="it-IT" sz="3600" u="sng" dirty="0" smtClean="0">
                <a:latin typeface="Chalkduster"/>
                <a:cs typeface="Chalkduster"/>
              </a:rPr>
              <a:t>infrazioni</a:t>
            </a:r>
            <a:endParaRPr lang="it-IT" sz="2000" u="sng" dirty="0">
              <a:latin typeface="Chalkduster"/>
              <a:cs typeface="Chalkduster"/>
            </a:endParaRPr>
          </a:p>
        </p:txBody>
      </p:sp>
      <p:cxnSp>
        <p:nvCxnSpPr>
          <p:cNvPr id="7" name="Connettore 1 6"/>
          <p:cNvCxnSpPr>
            <a:stCxn id="2" idx="3"/>
            <a:endCxn id="13" idx="1"/>
          </p:cNvCxnSpPr>
          <p:nvPr/>
        </p:nvCxnSpPr>
        <p:spPr>
          <a:xfrm>
            <a:off x="4226890" y="3682849"/>
            <a:ext cx="1430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2F395-0557-774B-AE49-1936A57B8414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4788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Logo Aiscat giust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60" y="81154"/>
            <a:ext cx="1281906" cy="1094081"/>
          </a:xfrm>
          <a:prstGeom prst="rect">
            <a:avLst/>
          </a:prstGeom>
          <a:effectLst>
            <a:reflection stA="50000" endPos="75000" dist="12700" dir="5400000" sy="-100000" algn="bl" rotWithShape="0"/>
          </a:effectLst>
        </p:spPr>
      </p:pic>
      <p:pic>
        <p:nvPicPr>
          <p:cNvPr id="30" name="Immagine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431" y="184441"/>
            <a:ext cx="909740" cy="974446"/>
          </a:xfrm>
          <a:prstGeom prst="rect">
            <a:avLst/>
          </a:prstGeom>
          <a:effectLst>
            <a:reflection stA="50000" endPos="75000" dist="12700" dir="5400000" sy="-100000" algn="bl" rotWithShape="0"/>
          </a:effectLst>
        </p:spPr>
      </p:pic>
      <p:sp>
        <p:nvSpPr>
          <p:cNvPr id="35" name="CasellaDiTesto 34"/>
          <p:cNvSpPr txBox="1"/>
          <p:nvPr/>
        </p:nvSpPr>
        <p:spPr>
          <a:xfrm>
            <a:off x="3188358" y="221128"/>
            <a:ext cx="285206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600" dirty="0" smtClean="0">
                <a:solidFill>
                  <a:srgbClr val="FFFFFF"/>
                </a:solidFill>
                <a:latin typeface="Chalkduster"/>
                <a:cs typeface="Chalkduster"/>
              </a:rPr>
              <a:t>Attività </a:t>
            </a:r>
          </a:p>
          <a:p>
            <a:pPr algn="ctr"/>
            <a:r>
              <a:rPr lang="it-IT" sz="2000" dirty="0" smtClean="0">
                <a:solidFill>
                  <a:srgbClr val="FFFFFF"/>
                </a:solidFill>
                <a:latin typeface="Chalkduster"/>
                <a:cs typeface="Chalkduster"/>
              </a:rPr>
              <a:t>controllo velocità</a:t>
            </a:r>
            <a:endParaRPr lang="it-IT" sz="2000" dirty="0">
              <a:solidFill>
                <a:srgbClr val="FFFFFF"/>
              </a:solidFill>
              <a:latin typeface="Chalkduster"/>
              <a:cs typeface="Chalkduster"/>
            </a:endParaRPr>
          </a:p>
        </p:txBody>
      </p:sp>
      <p:pic>
        <p:nvPicPr>
          <p:cNvPr id="3" name="Immagine 2" descr="Autostrada_del_sole_sesso_reggio_emilia.jpg"/>
          <p:cNvPicPr>
            <a:picLocks noChangeAspect="1"/>
          </p:cNvPicPr>
          <p:nvPr/>
        </p:nvPicPr>
        <p:blipFill>
          <a:blip r:embed="rId4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3503"/>
            <a:ext cx="9144000" cy="5434497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219" y="1516467"/>
            <a:ext cx="2171184" cy="1534066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220505" y="4779580"/>
            <a:ext cx="2608750" cy="646331"/>
          </a:xfrm>
          <a:prstGeom prst="rect">
            <a:avLst/>
          </a:prstGeom>
          <a:gradFill flip="none" rotWithShape="1">
            <a:gsLst>
              <a:gs pos="50000">
                <a:schemeClr val="accent4">
                  <a:lumMod val="60000"/>
                  <a:lumOff val="40000"/>
                </a:schemeClr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wrap="none" rtlCol="0">
            <a:spAutoFit/>
          </a:bodyPr>
          <a:lstStyle/>
          <a:p>
            <a:pPr algn="ctr"/>
            <a:r>
              <a:rPr lang="it-IT" sz="3600" dirty="0" smtClean="0">
                <a:latin typeface="Chalkduster"/>
                <a:cs typeface="Chalkduster"/>
              </a:rPr>
              <a:t>3.000 Km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3616219" y="4179415"/>
            <a:ext cx="2039455" cy="1200329"/>
          </a:xfrm>
          <a:prstGeom prst="rect">
            <a:avLst/>
          </a:prstGeom>
          <a:gradFill flip="none" rotWithShape="1">
            <a:gsLst>
              <a:gs pos="50000">
                <a:schemeClr val="accent4">
                  <a:lumMod val="60000"/>
                  <a:lumOff val="40000"/>
                </a:schemeClr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wrap="none" rtlCol="0">
            <a:spAutoFit/>
          </a:bodyPr>
          <a:lstStyle/>
          <a:p>
            <a:pPr algn="ctr"/>
            <a:r>
              <a:rPr lang="it-IT" sz="3600" dirty="0" smtClean="0">
                <a:latin typeface="Chalkduster"/>
                <a:cs typeface="Chalkduster"/>
              </a:rPr>
              <a:t>322 siti </a:t>
            </a:r>
          </a:p>
          <a:p>
            <a:pPr algn="ctr"/>
            <a:r>
              <a:rPr lang="it-IT" sz="3600" dirty="0" err="1" smtClean="0">
                <a:latin typeface="Chalkduster"/>
                <a:cs typeface="Chalkduster"/>
              </a:rPr>
              <a:t>SICVe</a:t>
            </a:r>
            <a:endParaRPr lang="it-IT" sz="3600" dirty="0" smtClean="0">
              <a:latin typeface="Chalkduster"/>
              <a:cs typeface="Chalkduster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6253982" y="5102746"/>
            <a:ext cx="2762295" cy="646331"/>
          </a:xfrm>
          <a:prstGeom prst="rect">
            <a:avLst/>
          </a:prstGeom>
          <a:gradFill flip="none" rotWithShape="1">
            <a:gsLst>
              <a:gs pos="50000">
                <a:schemeClr val="accent4">
                  <a:lumMod val="60000"/>
                  <a:lumOff val="40000"/>
                </a:schemeClr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wrap="none" rtlCol="0">
            <a:spAutoFit/>
          </a:bodyPr>
          <a:lstStyle/>
          <a:p>
            <a:pPr algn="ctr"/>
            <a:r>
              <a:rPr lang="it-IT" sz="3600" dirty="0" smtClean="0">
                <a:latin typeface="Chalkduster"/>
                <a:cs typeface="Chalkduster"/>
              </a:rPr>
              <a:t>218 tratte</a:t>
            </a:r>
          </a:p>
        </p:txBody>
      </p:sp>
      <p:pic>
        <p:nvPicPr>
          <p:cNvPr id="5" name="Immagine 4" descr="Barra tutor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901">
            <a:off x="36226" y="2698122"/>
            <a:ext cx="9960091" cy="1609816"/>
          </a:xfrm>
          <a:prstGeom prst="rect">
            <a:avLst/>
          </a:prstGeom>
        </p:spPr>
      </p:pic>
      <p:cxnSp>
        <p:nvCxnSpPr>
          <p:cNvPr id="8" name="Connettore 7 7"/>
          <p:cNvCxnSpPr>
            <a:endCxn id="9" idx="0"/>
          </p:cNvCxnSpPr>
          <p:nvPr/>
        </p:nvCxnSpPr>
        <p:spPr>
          <a:xfrm rot="16200000" flipH="1">
            <a:off x="754996" y="4009696"/>
            <a:ext cx="1039646" cy="500121"/>
          </a:xfrm>
          <a:prstGeom prst="curvedConnector3">
            <a:avLst>
              <a:gd name="adj1" fmla="val 50000"/>
            </a:avLst>
          </a:prstGeom>
          <a:ln w="28575" cmpd="sng">
            <a:solidFill>
              <a:schemeClr val="accent6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7 19"/>
          <p:cNvCxnSpPr/>
          <p:nvPr/>
        </p:nvCxnSpPr>
        <p:spPr>
          <a:xfrm rot="5400000">
            <a:off x="4541717" y="3746581"/>
            <a:ext cx="527065" cy="338600"/>
          </a:xfrm>
          <a:prstGeom prst="curvedConnector3">
            <a:avLst>
              <a:gd name="adj1" fmla="val 50000"/>
            </a:avLst>
          </a:prstGeom>
          <a:ln w="28575" cmpd="sng">
            <a:solidFill>
              <a:schemeClr val="accent6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7 22"/>
          <p:cNvCxnSpPr>
            <a:endCxn id="11" idx="0"/>
          </p:cNvCxnSpPr>
          <p:nvPr/>
        </p:nvCxnSpPr>
        <p:spPr>
          <a:xfrm rot="16200000" flipH="1">
            <a:off x="6363712" y="3831328"/>
            <a:ext cx="1450398" cy="1092437"/>
          </a:xfrm>
          <a:prstGeom prst="curvedConnector3">
            <a:avLst>
              <a:gd name="adj1" fmla="val 50000"/>
            </a:avLst>
          </a:prstGeom>
          <a:ln w="28575" cmpd="sng">
            <a:solidFill>
              <a:schemeClr val="accent6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Segnaposto numero diapositiva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2F395-0557-774B-AE49-1936A57B8414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9084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Logo Aiscat giust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60" y="81154"/>
            <a:ext cx="1281906" cy="1094081"/>
          </a:xfrm>
          <a:prstGeom prst="rect">
            <a:avLst/>
          </a:prstGeom>
          <a:effectLst>
            <a:reflection stA="50000" endPos="75000" dist="12700" dir="5400000" sy="-100000" algn="bl" rotWithShape="0"/>
          </a:effectLst>
        </p:spPr>
      </p:pic>
      <p:pic>
        <p:nvPicPr>
          <p:cNvPr id="30" name="Immagine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431" y="184441"/>
            <a:ext cx="909740" cy="974446"/>
          </a:xfrm>
          <a:prstGeom prst="rect">
            <a:avLst/>
          </a:prstGeom>
          <a:effectLst>
            <a:reflection stA="50000" endPos="75000" dist="12700" dir="5400000" sy="-100000" algn="bl" rotWithShape="0"/>
          </a:effectLst>
        </p:spPr>
      </p:pic>
      <p:sp>
        <p:nvSpPr>
          <p:cNvPr id="35" name="CasellaDiTesto 34"/>
          <p:cNvSpPr txBox="1"/>
          <p:nvPr/>
        </p:nvSpPr>
        <p:spPr>
          <a:xfrm>
            <a:off x="3188358" y="221128"/>
            <a:ext cx="285206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600" dirty="0" smtClean="0">
                <a:solidFill>
                  <a:srgbClr val="FFFFFF"/>
                </a:solidFill>
                <a:latin typeface="Chalkduster"/>
                <a:cs typeface="Chalkduster"/>
              </a:rPr>
              <a:t>Attività </a:t>
            </a:r>
          </a:p>
          <a:p>
            <a:pPr algn="ctr"/>
            <a:r>
              <a:rPr lang="it-IT" sz="2000" dirty="0" smtClean="0">
                <a:solidFill>
                  <a:srgbClr val="FFFFFF"/>
                </a:solidFill>
                <a:latin typeface="Chalkduster"/>
                <a:cs typeface="Chalkduster"/>
              </a:rPr>
              <a:t>controllo velocità</a:t>
            </a:r>
            <a:endParaRPr lang="it-IT" sz="2000" dirty="0">
              <a:solidFill>
                <a:srgbClr val="FFFFFF"/>
              </a:solidFill>
              <a:latin typeface="Chalkduster"/>
              <a:cs typeface="Chalkduster"/>
            </a:endParaRPr>
          </a:p>
        </p:txBody>
      </p:sp>
      <p:pic>
        <p:nvPicPr>
          <p:cNvPr id="3" name="Immagine 2" descr="Autostrada_del_sole_sesso_reggio_emilia.jpg"/>
          <p:cNvPicPr>
            <a:picLocks noChangeAspect="1"/>
          </p:cNvPicPr>
          <p:nvPr/>
        </p:nvPicPr>
        <p:blipFill>
          <a:blip r:embed="rId4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3503"/>
            <a:ext cx="9144000" cy="5434497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11" y="2850151"/>
            <a:ext cx="2440542" cy="1724383"/>
          </a:xfrm>
          <a:prstGeom prst="rect">
            <a:avLst/>
          </a:prstGeom>
        </p:spPr>
      </p:pic>
      <p:sp>
        <p:nvSpPr>
          <p:cNvPr id="14" name="CasellaDiTesto 13"/>
          <p:cNvSpPr txBox="1"/>
          <p:nvPr/>
        </p:nvSpPr>
        <p:spPr>
          <a:xfrm>
            <a:off x="2692964" y="2203820"/>
            <a:ext cx="1484898" cy="646331"/>
          </a:xfrm>
          <a:prstGeom prst="rect">
            <a:avLst/>
          </a:prstGeom>
          <a:pattFill prst="pct90">
            <a:fgClr>
              <a:prstClr val="black"/>
            </a:fgClr>
            <a:bgClr>
              <a:schemeClr val="accent2"/>
            </a:bgClr>
          </a:pattFill>
          <a:ln>
            <a:gradFill flip="none" rotWithShape="1">
              <a:gsLst>
                <a:gs pos="20000">
                  <a:schemeClr val="accent1">
                    <a:alpha val="0"/>
                  </a:schemeClr>
                </a:gs>
                <a:gs pos="100000">
                  <a:srgbClr val="FFFFFF"/>
                </a:gs>
              </a:gsLst>
              <a:lin ang="0" scaled="1"/>
              <a:tileRect/>
            </a:gradFill>
          </a:ln>
        </p:spPr>
        <p:txBody>
          <a:bodyPr wrap="square" rtlCol="0">
            <a:spAutoFit/>
          </a:bodyPr>
          <a:lstStyle/>
          <a:p>
            <a:r>
              <a:rPr lang="it-IT" sz="3600" dirty="0" smtClean="0">
                <a:solidFill>
                  <a:schemeClr val="bg1"/>
                </a:solidFill>
                <a:latin typeface="Chalkduster"/>
                <a:cs typeface="Chalkduster"/>
              </a:rPr>
              <a:t>2014</a:t>
            </a:r>
            <a:endParaRPr lang="it-IT" sz="3600" dirty="0">
              <a:solidFill>
                <a:schemeClr val="bg1"/>
              </a:solidFill>
              <a:latin typeface="Chalkduster"/>
              <a:cs typeface="Chalkduster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5298966" y="3144336"/>
            <a:ext cx="2905430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halkduster"/>
                <a:cs typeface="Chalkduster"/>
              </a:rPr>
              <a:t>296.696 </a:t>
            </a:r>
            <a:r>
              <a:rPr lang="it-IT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halkduster"/>
                <a:cs typeface="Chalkduster"/>
              </a:rPr>
              <a:t>infrazioni</a:t>
            </a:r>
            <a:endParaRPr lang="it-IT" sz="3200" b="1" dirty="0">
              <a:solidFill>
                <a:schemeClr val="tx1">
                  <a:lumMod val="95000"/>
                  <a:lumOff val="5000"/>
                </a:schemeClr>
              </a:solidFill>
              <a:latin typeface="Chalkduster"/>
              <a:cs typeface="Chalkduster"/>
            </a:endParaRPr>
          </a:p>
        </p:txBody>
      </p:sp>
      <p:sp>
        <p:nvSpPr>
          <p:cNvPr id="16" name="Freccia destra 15"/>
          <p:cNvSpPr/>
          <p:nvPr/>
        </p:nvSpPr>
        <p:spPr>
          <a:xfrm rot="2326877">
            <a:off x="4391633" y="2853615"/>
            <a:ext cx="815086" cy="58144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CasellaDiTesto 16"/>
          <p:cNvSpPr txBox="1"/>
          <p:nvPr/>
        </p:nvSpPr>
        <p:spPr>
          <a:xfrm>
            <a:off x="1197273" y="4896219"/>
            <a:ext cx="2980589" cy="1200329"/>
          </a:xfrm>
          <a:prstGeom prst="rect">
            <a:avLst/>
          </a:prstGeom>
          <a:pattFill prst="pct90">
            <a:fgClr>
              <a:prstClr val="black"/>
            </a:fgClr>
            <a:bgClr>
              <a:schemeClr val="accent2"/>
            </a:bgClr>
          </a:pattFill>
          <a:ln>
            <a:gradFill flip="none" rotWithShape="1">
              <a:gsLst>
                <a:gs pos="20000">
                  <a:schemeClr val="accent1">
                    <a:alpha val="0"/>
                  </a:schemeClr>
                </a:gs>
                <a:gs pos="100000">
                  <a:srgbClr val="FFFFFF"/>
                </a:gs>
              </a:gsLst>
              <a:lin ang="0" scaled="1"/>
              <a:tileRect/>
            </a:gradFill>
          </a:ln>
        </p:spPr>
        <p:txBody>
          <a:bodyPr wrap="square" rtlCol="0">
            <a:spAutoFit/>
          </a:bodyPr>
          <a:lstStyle/>
          <a:p>
            <a:r>
              <a:rPr lang="it-IT" sz="3600" dirty="0" smtClean="0">
                <a:solidFill>
                  <a:schemeClr val="bg1"/>
                </a:solidFill>
                <a:latin typeface="Chalkduster"/>
                <a:cs typeface="Chalkduster"/>
              </a:rPr>
              <a:t>Primi 8 mesi 2015</a:t>
            </a:r>
            <a:endParaRPr lang="it-IT" sz="3600" dirty="0">
              <a:solidFill>
                <a:schemeClr val="bg1"/>
              </a:solidFill>
              <a:latin typeface="Chalkduster"/>
              <a:cs typeface="Chalkduster"/>
            </a:endParaRPr>
          </a:p>
        </p:txBody>
      </p:sp>
      <p:sp>
        <p:nvSpPr>
          <p:cNvPr id="18" name="Freccia destra 17"/>
          <p:cNvSpPr/>
          <p:nvPr/>
        </p:nvSpPr>
        <p:spPr>
          <a:xfrm rot="20142857">
            <a:off x="4382889" y="5038109"/>
            <a:ext cx="815086" cy="58144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CasellaDiTesto 18"/>
          <p:cNvSpPr txBox="1"/>
          <p:nvPr/>
        </p:nvSpPr>
        <p:spPr>
          <a:xfrm>
            <a:off x="5298966" y="4684222"/>
            <a:ext cx="2905430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solidFill>
                  <a:srgbClr val="0D0D0D"/>
                </a:solidFill>
                <a:latin typeface="Chalkduster"/>
                <a:cs typeface="Chalkduster"/>
              </a:rPr>
              <a:t>351.314 </a:t>
            </a:r>
            <a:r>
              <a:rPr lang="it-IT" sz="3200" b="1" dirty="0" smtClean="0">
                <a:solidFill>
                  <a:srgbClr val="0D0D0D"/>
                </a:solidFill>
                <a:latin typeface="Chalkduster"/>
                <a:cs typeface="Chalkduster"/>
              </a:rPr>
              <a:t>infrazioni</a:t>
            </a:r>
            <a:endParaRPr lang="it-IT" sz="3200" b="1" dirty="0">
              <a:solidFill>
                <a:srgbClr val="0D0D0D"/>
              </a:solidFill>
              <a:latin typeface="Chalkduster"/>
              <a:cs typeface="Chalkduster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2F395-0557-774B-AE49-1936A57B8414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1106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Logo Aiscat giust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60" y="81154"/>
            <a:ext cx="1281906" cy="1094081"/>
          </a:xfrm>
          <a:prstGeom prst="rect">
            <a:avLst/>
          </a:prstGeom>
          <a:effectLst>
            <a:reflection stA="50000" endPos="75000" dist="12700" dir="5400000" sy="-100000" algn="bl" rotWithShape="0"/>
          </a:effectLst>
        </p:spPr>
      </p:pic>
      <p:sp>
        <p:nvSpPr>
          <p:cNvPr id="6" name="CasellaDiTesto 5"/>
          <p:cNvSpPr txBox="1"/>
          <p:nvPr/>
        </p:nvSpPr>
        <p:spPr>
          <a:xfrm>
            <a:off x="1524344" y="221128"/>
            <a:ext cx="61801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600" dirty="0" smtClean="0">
                <a:solidFill>
                  <a:srgbClr val="FFFFFF"/>
                </a:solidFill>
                <a:latin typeface="Chalkduster"/>
                <a:cs typeface="Chalkduster"/>
              </a:rPr>
              <a:t>Attività </a:t>
            </a:r>
          </a:p>
          <a:p>
            <a:pPr algn="ctr"/>
            <a:r>
              <a:rPr lang="it-IT" dirty="0" smtClean="0">
                <a:solidFill>
                  <a:srgbClr val="FFFFFF"/>
                </a:solidFill>
                <a:latin typeface="Chalkduster"/>
                <a:cs typeface="Chalkduster"/>
              </a:rPr>
              <a:t>Contrasto guida sotto influenza stupefacenti</a:t>
            </a:r>
            <a:endParaRPr lang="it-IT" dirty="0">
              <a:solidFill>
                <a:srgbClr val="FFFFFF"/>
              </a:solidFill>
              <a:latin typeface="Chalkduster"/>
              <a:cs typeface="Chalkduster"/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1225"/>
            <a:ext cx="9150734" cy="5220549"/>
          </a:xfrm>
          <a:prstGeom prst="rect">
            <a:avLst/>
          </a:prstGeom>
        </p:spPr>
      </p:pic>
      <p:pic>
        <p:nvPicPr>
          <p:cNvPr id="7" name="Immagine 6" descr="Logo Servizio sanitario.jp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backgroundMark x1="74796" y1="73303" x2="74796" y2="73303"/>
                        <a14:backgroundMark x1="74796" y1="73303" x2="74796" y2="733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251" y="3115286"/>
            <a:ext cx="1816152" cy="2013139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49" y="3263958"/>
            <a:ext cx="1528895" cy="1692583"/>
          </a:xfrm>
          <a:prstGeom prst="rect">
            <a:avLst/>
          </a:prstGeom>
          <a:effectLst/>
        </p:spPr>
      </p:pic>
      <p:sp>
        <p:nvSpPr>
          <p:cNvPr id="13" name="Croce 12"/>
          <p:cNvSpPr/>
          <p:nvPr/>
        </p:nvSpPr>
        <p:spPr>
          <a:xfrm>
            <a:off x="2315763" y="3526183"/>
            <a:ext cx="1099075" cy="1191345"/>
          </a:xfrm>
          <a:prstGeom prst="plus">
            <a:avLst>
              <a:gd name="adj" fmla="val 3589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Croce 13"/>
          <p:cNvSpPr/>
          <p:nvPr/>
        </p:nvSpPr>
        <p:spPr>
          <a:xfrm>
            <a:off x="5437570" y="3526183"/>
            <a:ext cx="1099075" cy="1191345"/>
          </a:xfrm>
          <a:prstGeom prst="plus">
            <a:avLst>
              <a:gd name="adj" fmla="val 3589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6" name="Immagine 1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06"/>
          <a:stretch/>
        </p:blipFill>
        <p:spPr>
          <a:xfrm>
            <a:off x="6495673" y="3455266"/>
            <a:ext cx="2411683" cy="1324975"/>
          </a:xfrm>
          <a:prstGeom prst="rect">
            <a:avLst/>
          </a:prstGeom>
        </p:spPr>
      </p:pic>
      <p:sp>
        <p:nvSpPr>
          <p:cNvPr id="17" name="CasellaDiTesto 16"/>
          <p:cNvSpPr txBox="1"/>
          <p:nvPr/>
        </p:nvSpPr>
        <p:spPr>
          <a:xfrm>
            <a:off x="1627266" y="5269797"/>
            <a:ext cx="60837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u="sng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halkduster"/>
                <a:cs typeface="Chalkduster"/>
              </a:rPr>
              <a:t>sino a dicembre 35 province</a:t>
            </a:r>
            <a:endParaRPr lang="it-IT" sz="2800" b="1" u="sng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  <a:latin typeface="Chalkduster"/>
              <a:cs typeface="Chalkduster"/>
            </a:endParaRPr>
          </a:p>
        </p:txBody>
      </p:sp>
      <p:sp>
        <p:nvSpPr>
          <p:cNvPr id="29" name="CasellaDiTesto 28"/>
          <p:cNvSpPr txBox="1"/>
          <p:nvPr/>
        </p:nvSpPr>
        <p:spPr>
          <a:xfrm>
            <a:off x="1242754" y="1898579"/>
            <a:ext cx="7232489" cy="646331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pPr algn="ctr"/>
            <a:r>
              <a:rPr lang="it-IT" sz="3600" dirty="0" smtClean="0">
                <a:latin typeface="Chalkduster"/>
                <a:cs typeface="Chalkduster"/>
              </a:rPr>
              <a:t>Servizi mirati di controllo</a:t>
            </a:r>
            <a:endParaRPr lang="it-IT" sz="2000" u="sng" dirty="0">
              <a:latin typeface="Chalkduster"/>
              <a:cs typeface="Chalkduster"/>
            </a:endParaRPr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431" y="184441"/>
            <a:ext cx="909740" cy="974446"/>
          </a:xfrm>
          <a:prstGeom prst="rect">
            <a:avLst/>
          </a:prstGeom>
          <a:effectLst>
            <a:reflection stA="50000" endPos="75000" dist="12700" dir="5400000" sy="-100000" algn="bl" rotWithShape="0"/>
          </a:effectLst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2F395-0557-774B-AE49-1936A57B8414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6184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Logo Aiscat giust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60" y="81154"/>
            <a:ext cx="1281906" cy="1094081"/>
          </a:xfrm>
          <a:prstGeom prst="rect">
            <a:avLst/>
          </a:prstGeom>
          <a:effectLst>
            <a:reflection stA="50000" endPos="75000" dist="12700" dir="5400000" sy="-100000" algn="bl" rotWithShape="0"/>
          </a:effectLst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4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1225"/>
            <a:ext cx="9150734" cy="5220549"/>
          </a:xfrm>
          <a:prstGeom prst="rect">
            <a:avLst/>
          </a:prstGeom>
        </p:spPr>
      </p:pic>
      <p:sp>
        <p:nvSpPr>
          <p:cNvPr id="31" name="CasellaDiTesto 30"/>
          <p:cNvSpPr txBox="1"/>
          <p:nvPr/>
        </p:nvSpPr>
        <p:spPr>
          <a:xfrm>
            <a:off x="1674882" y="2328152"/>
            <a:ext cx="6069419" cy="646331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pPr algn="ctr"/>
            <a:r>
              <a:rPr lang="it-IT" sz="3600" dirty="0" smtClean="0">
                <a:latin typeface="Chalkduster"/>
                <a:cs typeface="Chalkduster"/>
              </a:rPr>
              <a:t>mag</a:t>
            </a:r>
            <a:r>
              <a:rPr lang="it-IT" sz="3600" u="sng" dirty="0" smtClean="0">
                <a:latin typeface="Chalkduster"/>
                <a:cs typeface="Chalkduster"/>
              </a:rPr>
              <a:t>gio – ottobre 2015</a:t>
            </a:r>
            <a:endParaRPr lang="it-IT" sz="2000" u="sng" dirty="0">
              <a:latin typeface="Chalkduster"/>
              <a:cs typeface="Chalkduster"/>
            </a:endParaRPr>
          </a:p>
        </p:txBody>
      </p:sp>
      <p:sp>
        <p:nvSpPr>
          <p:cNvPr id="5" name="Freccia destra 4"/>
          <p:cNvSpPr/>
          <p:nvPr/>
        </p:nvSpPr>
        <p:spPr>
          <a:xfrm rot="7377605">
            <a:off x="2259739" y="3473942"/>
            <a:ext cx="1335299" cy="95253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Freccia destra 31"/>
          <p:cNvSpPr/>
          <p:nvPr/>
        </p:nvSpPr>
        <p:spPr>
          <a:xfrm rot="3477048">
            <a:off x="5400219" y="3464250"/>
            <a:ext cx="1335299" cy="95253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CasellaDiTesto 32"/>
          <p:cNvSpPr txBox="1"/>
          <p:nvPr/>
        </p:nvSpPr>
        <p:spPr>
          <a:xfrm>
            <a:off x="98219" y="4775350"/>
            <a:ext cx="3917017" cy="1754327"/>
          </a:xfrm>
          <a:prstGeom prst="rect">
            <a:avLst/>
          </a:prstGeom>
          <a:gradFill flip="none" rotWithShape="1">
            <a:gsLst>
              <a:gs pos="35000">
                <a:schemeClr val="accent2">
                  <a:lumMod val="60000"/>
                  <a:lumOff val="40000"/>
                </a:schemeClr>
              </a:gs>
              <a:gs pos="99000">
                <a:schemeClr val="accent1">
                  <a:shade val="69000"/>
                  <a:satMod val="137000"/>
                </a:schemeClr>
              </a:gs>
              <a:gs pos="100000">
                <a:schemeClr val="accent1">
                  <a:shade val="98000"/>
                  <a:satMod val="137000"/>
                </a:schemeClr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it-IT" sz="3600" dirty="0" smtClean="0">
                <a:latin typeface="Chalkduster"/>
                <a:cs typeface="Chalkduster"/>
              </a:rPr>
              <a:t>controllati oltre 7.000 conducenti</a:t>
            </a:r>
            <a:endParaRPr lang="it-IT" sz="2000" dirty="0">
              <a:latin typeface="Chalkduster"/>
              <a:cs typeface="Chalkduster"/>
            </a:endParaRPr>
          </a:p>
        </p:txBody>
      </p:sp>
      <p:sp>
        <p:nvSpPr>
          <p:cNvPr id="34" name="CasellaDiTesto 33"/>
          <p:cNvSpPr txBox="1"/>
          <p:nvPr/>
        </p:nvSpPr>
        <p:spPr>
          <a:xfrm>
            <a:off x="4639372" y="4759141"/>
            <a:ext cx="3917017" cy="1754327"/>
          </a:xfrm>
          <a:prstGeom prst="rect">
            <a:avLst/>
          </a:prstGeom>
          <a:gradFill flip="none" rotWithShape="1">
            <a:gsLst>
              <a:gs pos="35000">
                <a:schemeClr val="accent2">
                  <a:lumMod val="60000"/>
                  <a:lumOff val="40000"/>
                </a:schemeClr>
              </a:gs>
              <a:gs pos="99000">
                <a:schemeClr val="accent1">
                  <a:shade val="69000"/>
                  <a:satMod val="137000"/>
                </a:schemeClr>
              </a:gs>
              <a:gs pos="100000">
                <a:schemeClr val="accent1">
                  <a:shade val="98000"/>
                  <a:satMod val="137000"/>
                </a:schemeClr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it-IT" sz="3600" dirty="0" smtClean="0">
                <a:latin typeface="Chalkduster"/>
                <a:cs typeface="Chalkduster"/>
              </a:rPr>
              <a:t>ritiro di 457 patenti di guida</a:t>
            </a:r>
            <a:endParaRPr lang="it-IT" sz="3600" dirty="0">
              <a:latin typeface="Chalkduster"/>
              <a:cs typeface="Chalkduster"/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431" y="184441"/>
            <a:ext cx="909740" cy="974446"/>
          </a:xfrm>
          <a:prstGeom prst="rect">
            <a:avLst/>
          </a:prstGeom>
          <a:effectLst>
            <a:reflection stA="50000" endPos="75000" dist="12700" dir="5400000" sy="-100000" algn="bl" rotWithShape="0"/>
          </a:effectLst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2F395-0557-774B-AE49-1936A57B8414}" type="slidenum">
              <a:rPr lang="it-IT" smtClean="0"/>
              <a:t>14</a:t>
            </a:fld>
            <a:endParaRPr lang="it-IT"/>
          </a:p>
        </p:txBody>
      </p:sp>
      <p:sp>
        <p:nvSpPr>
          <p:cNvPr id="12" name="CasellaDiTesto 11"/>
          <p:cNvSpPr txBox="1"/>
          <p:nvPr/>
        </p:nvSpPr>
        <p:spPr>
          <a:xfrm>
            <a:off x="1524344" y="221128"/>
            <a:ext cx="61801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600" dirty="0" smtClean="0">
                <a:solidFill>
                  <a:srgbClr val="FFFFFF"/>
                </a:solidFill>
                <a:latin typeface="Chalkduster"/>
                <a:cs typeface="Chalkduster"/>
              </a:rPr>
              <a:t>Attività </a:t>
            </a:r>
          </a:p>
          <a:p>
            <a:pPr algn="ctr"/>
            <a:r>
              <a:rPr lang="it-IT" dirty="0" smtClean="0">
                <a:solidFill>
                  <a:srgbClr val="FFFFFF"/>
                </a:solidFill>
                <a:latin typeface="Chalkduster"/>
                <a:cs typeface="Chalkduster"/>
              </a:rPr>
              <a:t>Contrasto guida sotto influenza stupefacenti</a:t>
            </a:r>
            <a:endParaRPr lang="it-IT" dirty="0">
              <a:solidFill>
                <a:srgbClr val="FFFFFF"/>
              </a:solidFill>
              <a:latin typeface="Chalkduster"/>
              <a:cs typeface="Chalkduster"/>
            </a:endParaRPr>
          </a:p>
        </p:txBody>
      </p:sp>
    </p:spTree>
    <p:extLst>
      <p:ext uri="{BB962C8B-B14F-4D97-AF65-F5344CB8AC3E}">
        <p14:creationId xmlns:p14="http://schemas.microsoft.com/office/powerpoint/2010/main" val="584885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Logo Aiscat giust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60" y="81154"/>
            <a:ext cx="1281906" cy="1094081"/>
          </a:xfrm>
          <a:prstGeom prst="rect">
            <a:avLst/>
          </a:prstGeom>
          <a:effectLst>
            <a:reflection stA="50000" endPos="75000" dist="12700" dir="5400000" sy="-100000" algn="bl" rotWithShape="0"/>
          </a:effectLst>
        </p:spPr>
      </p:pic>
      <p:pic>
        <p:nvPicPr>
          <p:cNvPr id="30" name="Immagine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431" y="184441"/>
            <a:ext cx="909740" cy="974446"/>
          </a:xfrm>
          <a:prstGeom prst="rect">
            <a:avLst/>
          </a:prstGeom>
          <a:effectLst>
            <a:reflection stA="50000" endPos="75000" dist="12700" dir="5400000" sy="-100000" algn="bl" rotWithShape="0"/>
          </a:effectLst>
        </p:spPr>
      </p:pic>
      <p:sp>
        <p:nvSpPr>
          <p:cNvPr id="35" name="CasellaDiTesto 34"/>
          <p:cNvSpPr txBox="1"/>
          <p:nvPr/>
        </p:nvSpPr>
        <p:spPr>
          <a:xfrm>
            <a:off x="2350457" y="180110"/>
            <a:ext cx="4376953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rgbClr val="FFFFFF"/>
                </a:solidFill>
                <a:latin typeface="Chalkduster"/>
                <a:cs typeface="Chalkduster"/>
              </a:rPr>
              <a:t>Attività </a:t>
            </a:r>
          </a:p>
          <a:p>
            <a:pPr algn="ctr"/>
            <a:r>
              <a:rPr lang="it-IT" sz="2400" dirty="0" smtClean="0">
                <a:solidFill>
                  <a:srgbClr val="FFFFFF"/>
                </a:solidFill>
                <a:latin typeface="Chalkduster"/>
                <a:cs typeface="Chalkduster"/>
              </a:rPr>
              <a:t>di P</a:t>
            </a:r>
            <a:r>
              <a:rPr lang="it-IT" sz="2400" dirty="0" smtClean="0">
                <a:solidFill>
                  <a:srgbClr val="FFFFFF"/>
                </a:solidFill>
                <a:latin typeface="Chalkduster"/>
                <a:cs typeface="Chalkduster"/>
              </a:rPr>
              <a:t>olizia Giudiziaria in autostrada</a:t>
            </a:r>
            <a:endParaRPr lang="it-IT" sz="2400" dirty="0">
              <a:solidFill>
                <a:srgbClr val="FFFFFF"/>
              </a:solidFill>
              <a:latin typeface="Chalkduster"/>
              <a:cs typeface="Chalkduster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3037737" y="2094863"/>
            <a:ext cx="2980589" cy="1200329"/>
          </a:xfrm>
          <a:prstGeom prst="rect">
            <a:avLst/>
          </a:prstGeom>
          <a:pattFill prst="pct90">
            <a:fgClr>
              <a:prstClr val="black"/>
            </a:fgClr>
            <a:bgClr>
              <a:schemeClr val="accent2"/>
            </a:bgClr>
          </a:pattFill>
          <a:ln>
            <a:gradFill flip="none" rotWithShape="1">
              <a:gsLst>
                <a:gs pos="20000">
                  <a:schemeClr val="accent1">
                    <a:alpha val="0"/>
                  </a:schemeClr>
                </a:gs>
                <a:gs pos="100000">
                  <a:srgbClr val="FFFFFF"/>
                </a:gs>
              </a:gsLst>
              <a:lin ang="0" scaled="1"/>
              <a:tileRect/>
            </a:gra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3600" dirty="0" smtClean="0">
                <a:solidFill>
                  <a:schemeClr val="bg1"/>
                </a:solidFill>
                <a:latin typeface="Chalkduster"/>
                <a:cs typeface="Chalkduster"/>
              </a:rPr>
              <a:t>Primi 9 mesi 2015</a:t>
            </a:r>
            <a:endParaRPr lang="it-IT" sz="3600" dirty="0">
              <a:solidFill>
                <a:schemeClr val="bg1"/>
              </a:solidFill>
              <a:latin typeface="Chalkduster"/>
              <a:cs typeface="Chalkduster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3678606" y="1475298"/>
            <a:ext cx="18649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>
                <a:solidFill>
                  <a:srgbClr val="FF0000"/>
                </a:solidFill>
                <a:latin typeface="Chalkduster"/>
                <a:cs typeface="Chalkduster"/>
              </a:rPr>
              <a:t>Risultati</a:t>
            </a:r>
            <a:endParaRPr lang="it-IT" sz="2800" dirty="0">
              <a:solidFill>
                <a:srgbClr val="FF0000"/>
              </a:solidFill>
              <a:latin typeface="Chalkduster"/>
              <a:cs typeface="Chalkduster"/>
            </a:endParaRPr>
          </a:p>
        </p:txBody>
      </p:sp>
      <p:graphicFrame>
        <p:nvGraphicFramePr>
          <p:cNvPr id="27" name="Tabella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9551900"/>
              </p:ext>
            </p:extLst>
          </p:nvPr>
        </p:nvGraphicFramePr>
        <p:xfrm>
          <a:off x="2106632" y="3647254"/>
          <a:ext cx="4620778" cy="2265377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165100" dir="1560000" sx="101000" sy="101000" algn="tl" rotWithShape="0">
                    <a:schemeClr val="accent6">
                      <a:alpha val="60000"/>
                    </a:schemeClr>
                  </a:outerShdw>
                </a:effectLst>
                <a:tableStyleId>{5C22544A-7EE6-4342-B048-85BDC9FD1C3A}</a:tableStyleId>
              </a:tblPr>
              <a:tblGrid>
                <a:gridCol w="1131119"/>
                <a:gridCol w="1842187"/>
                <a:gridCol w="1647472"/>
              </a:tblGrid>
              <a:tr h="675489">
                <a:tc>
                  <a:txBody>
                    <a:bodyPr/>
                    <a:lstStyle/>
                    <a:p>
                      <a:pPr algn="ctr"/>
                      <a:endParaRPr lang="it-IT" dirty="0">
                        <a:solidFill>
                          <a:schemeClr val="tx1"/>
                        </a:solidFill>
                        <a:latin typeface="Chalkduster"/>
                        <a:cs typeface="Chalkduster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>
                          <a:solidFill>
                            <a:schemeClr val="tx1"/>
                          </a:solidFill>
                          <a:latin typeface="Chalkduster"/>
                          <a:cs typeface="Chalkduster"/>
                        </a:rPr>
                        <a:t>Persone arrestate</a:t>
                      </a:r>
                      <a:endParaRPr lang="it-IT" sz="1800" dirty="0">
                        <a:solidFill>
                          <a:schemeClr val="tx1"/>
                        </a:solidFill>
                        <a:latin typeface="Chalkduster"/>
                        <a:cs typeface="Chalkduster"/>
                      </a:endParaRPr>
                    </a:p>
                  </a:txBody>
                  <a:tcPr anchor="ctr" anchorCtr="1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>
                          <a:solidFill>
                            <a:schemeClr val="tx1"/>
                          </a:solidFill>
                          <a:latin typeface="Chalkduster"/>
                          <a:cs typeface="Chalkduster"/>
                        </a:rPr>
                        <a:t>Denunciati in stato di </a:t>
                      </a:r>
                      <a:r>
                        <a:rPr lang="it-IT" sz="1800" dirty="0" smtClean="0">
                          <a:solidFill>
                            <a:schemeClr val="tx1"/>
                          </a:solidFill>
                          <a:latin typeface="Chalkduster"/>
                          <a:cs typeface="Chalkduster"/>
                        </a:rPr>
                        <a:t>libertà</a:t>
                      </a:r>
                      <a:endParaRPr lang="it-IT" sz="1800" dirty="0">
                        <a:solidFill>
                          <a:schemeClr val="tx1"/>
                        </a:solidFill>
                        <a:latin typeface="Chalkduster"/>
                        <a:cs typeface="Chalkduster"/>
                      </a:endParaRPr>
                    </a:p>
                  </a:txBody>
                  <a:tcPr anchor="ctr" anchorCtr="1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675489">
                <a:tc>
                  <a:txBody>
                    <a:bodyPr/>
                    <a:lstStyle/>
                    <a:p>
                      <a:pPr algn="ctr"/>
                      <a:endParaRPr lang="it-IT" dirty="0">
                        <a:solidFill>
                          <a:schemeClr val="tx1"/>
                        </a:solidFill>
                        <a:latin typeface="Chalkduster"/>
                        <a:cs typeface="Chalkdust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dirty="0" smtClean="0">
                          <a:solidFill>
                            <a:schemeClr val="tx1"/>
                          </a:solidFill>
                          <a:latin typeface="Chalkduster"/>
                          <a:cs typeface="Chalkduster"/>
                        </a:rPr>
                        <a:t>462</a:t>
                      </a:r>
                      <a:endParaRPr lang="it-IT" sz="2800" dirty="0">
                        <a:solidFill>
                          <a:schemeClr val="tx1"/>
                        </a:solidFill>
                        <a:latin typeface="Chalkduster"/>
                        <a:cs typeface="Chalkduster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dirty="0" smtClean="0">
                          <a:solidFill>
                            <a:schemeClr val="tx1"/>
                          </a:solidFill>
                          <a:latin typeface="Chalkduster"/>
                          <a:cs typeface="Chalkduster"/>
                        </a:rPr>
                        <a:t>7.677</a:t>
                      </a:r>
                      <a:endParaRPr lang="it-IT" sz="2800" dirty="0">
                        <a:solidFill>
                          <a:schemeClr val="tx1"/>
                        </a:solidFill>
                        <a:latin typeface="Chalkduster"/>
                        <a:cs typeface="Chalkduster"/>
                      </a:endParaRPr>
                    </a:p>
                  </a:txBody>
                  <a:tcPr anchor="ctr" anchorCtr="1"/>
                </a:tc>
              </a:tr>
              <a:tr h="675489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chemeClr val="tx1"/>
                          </a:solidFill>
                          <a:latin typeface="Chalkduster"/>
                          <a:cs typeface="Chalkduster"/>
                        </a:rPr>
                        <a:t>%</a:t>
                      </a:r>
                      <a:r>
                        <a:rPr lang="it-IT" baseline="0" dirty="0" smtClean="0">
                          <a:solidFill>
                            <a:schemeClr val="tx1"/>
                          </a:solidFill>
                          <a:latin typeface="Chalkduster"/>
                          <a:cs typeface="Chalkduster"/>
                        </a:rPr>
                        <a:t> sul totale </a:t>
                      </a:r>
                      <a:endParaRPr lang="it-IT" dirty="0">
                        <a:solidFill>
                          <a:schemeClr val="tx1"/>
                        </a:solidFill>
                        <a:latin typeface="Chalkduster"/>
                        <a:cs typeface="Chalkdust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dirty="0" smtClean="0">
                          <a:solidFill>
                            <a:schemeClr val="tx1"/>
                          </a:solidFill>
                          <a:latin typeface="Chalkduster"/>
                          <a:cs typeface="Chalkduster"/>
                        </a:rPr>
                        <a:t>48%</a:t>
                      </a:r>
                      <a:endParaRPr lang="it-IT" sz="2800" dirty="0">
                        <a:solidFill>
                          <a:schemeClr val="tx1"/>
                        </a:solidFill>
                        <a:latin typeface="Chalkduster"/>
                        <a:cs typeface="Chalkduster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dirty="0" smtClean="0">
                          <a:solidFill>
                            <a:schemeClr val="tx1"/>
                          </a:solidFill>
                          <a:latin typeface="Chalkduster"/>
                          <a:cs typeface="Chalkduster"/>
                        </a:rPr>
                        <a:t>38%</a:t>
                      </a:r>
                      <a:endParaRPr lang="it-IT" sz="2800" dirty="0">
                        <a:solidFill>
                          <a:schemeClr val="tx1"/>
                        </a:solidFill>
                        <a:latin typeface="Chalkduster"/>
                        <a:cs typeface="Chalkduster"/>
                      </a:endParaRPr>
                    </a:p>
                  </a:txBody>
                  <a:tcPr anchor="ctr" anchorCtr="1"/>
                </a:tc>
              </a:tr>
            </a:tbl>
          </a:graphicData>
        </a:graphic>
      </p:graphicFrame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2F395-0557-774B-AE49-1936A57B8414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9787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Logo Aiscat giust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60" y="81154"/>
            <a:ext cx="1281906" cy="1094081"/>
          </a:xfrm>
          <a:prstGeom prst="rect">
            <a:avLst/>
          </a:prstGeom>
          <a:effectLst>
            <a:reflection stA="50000" endPos="75000" dist="12700" dir="5400000" sy="-100000" algn="bl" rotWithShape="0"/>
          </a:effectLst>
        </p:spPr>
      </p:pic>
      <p:pic>
        <p:nvPicPr>
          <p:cNvPr id="30" name="Immagine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431" y="184441"/>
            <a:ext cx="909740" cy="974446"/>
          </a:xfrm>
          <a:prstGeom prst="rect">
            <a:avLst/>
          </a:prstGeom>
          <a:effectLst>
            <a:reflection stA="50000" endPos="75000" dist="12700" dir="5400000" sy="-100000" algn="bl" rotWithShape="0"/>
          </a:effectLst>
        </p:spPr>
      </p:pic>
      <p:sp>
        <p:nvSpPr>
          <p:cNvPr id="35" name="CasellaDiTesto 34"/>
          <p:cNvSpPr txBox="1"/>
          <p:nvPr/>
        </p:nvSpPr>
        <p:spPr>
          <a:xfrm>
            <a:off x="1412240" y="221128"/>
            <a:ext cx="64043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dirty="0" smtClean="0">
                <a:solidFill>
                  <a:srgbClr val="FFFFFF"/>
                </a:solidFill>
                <a:latin typeface="Chalkduster"/>
                <a:cs typeface="Chalkduster"/>
              </a:rPr>
              <a:t>Attività </a:t>
            </a:r>
          </a:p>
          <a:p>
            <a:pPr algn="ctr"/>
            <a:r>
              <a:rPr lang="it-IT" sz="2400" dirty="0" smtClean="0">
                <a:solidFill>
                  <a:srgbClr val="FFFFFF"/>
                </a:solidFill>
                <a:latin typeface="Chalkduster"/>
                <a:cs typeface="Chalkduster"/>
              </a:rPr>
              <a:t>investigativa ed operazioni di P.G.</a:t>
            </a:r>
            <a:endParaRPr lang="it-IT" sz="2400" dirty="0">
              <a:solidFill>
                <a:srgbClr val="FFFFFF"/>
              </a:solidFill>
              <a:latin typeface="Chalkduster"/>
              <a:cs typeface="Chalkduster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210207" y="1690414"/>
            <a:ext cx="880241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200" dirty="0" err="1" smtClean="0">
                <a:solidFill>
                  <a:srgbClr val="FF0000"/>
                </a:solidFill>
                <a:latin typeface="Chalkduster"/>
                <a:cs typeface="Chalkduster"/>
              </a:rPr>
              <a:t>Southeast</a:t>
            </a:r>
            <a:r>
              <a:rPr lang="it-IT" sz="2200" dirty="0" smtClean="0">
                <a:solidFill>
                  <a:srgbClr val="FF0000"/>
                </a:solidFill>
                <a:latin typeface="Chalkduster"/>
                <a:cs typeface="Chalkduster"/>
              </a:rPr>
              <a:t> </a:t>
            </a:r>
            <a:r>
              <a:rPr lang="it-IT" sz="2200" dirty="0" err="1" smtClean="0">
                <a:solidFill>
                  <a:srgbClr val="FF0000"/>
                </a:solidFill>
                <a:latin typeface="Chalkduster"/>
                <a:cs typeface="Chalkduster"/>
              </a:rPr>
              <a:t>European</a:t>
            </a:r>
            <a:r>
              <a:rPr lang="it-IT" sz="2200" dirty="0" smtClean="0">
                <a:solidFill>
                  <a:srgbClr val="FF0000"/>
                </a:solidFill>
                <a:latin typeface="Chalkduster"/>
                <a:cs typeface="Chalkduster"/>
              </a:rPr>
              <a:t> Law </a:t>
            </a:r>
            <a:r>
              <a:rPr lang="it-IT" sz="2200" dirty="0" err="1" smtClean="0">
                <a:solidFill>
                  <a:srgbClr val="FF0000"/>
                </a:solidFill>
                <a:latin typeface="Chalkduster"/>
                <a:cs typeface="Chalkduster"/>
              </a:rPr>
              <a:t>Enforcement</a:t>
            </a:r>
            <a:r>
              <a:rPr lang="it-IT" sz="2200" dirty="0" smtClean="0">
                <a:solidFill>
                  <a:srgbClr val="FF0000"/>
                </a:solidFill>
                <a:latin typeface="Chalkduster"/>
                <a:cs typeface="Chalkduster"/>
              </a:rPr>
              <a:t> Centre (SELEC)</a:t>
            </a:r>
            <a:endParaRPr lang="it-IT" sz="2200" dirty="0">
              <a:solidFill>
                <a:srgbClr val="FF0000"/>
              </a:solidFill>
              <a:latin typeface="Chalkduster"/>
              <a:cs typeface="Chalkduster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3344312" y="2228193"/>
            <a:ext cx="2647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i="1" u="sng" dirty="0" smtClean="0">
                <a:latin typeface="Chalkduster"/>
                <a:cs typeface="Chalkduster"/>
              </a:rPr>
              <a:t>1 – 3 giugno 2015</a:t>
            </a:r>
            <a:endParaRPr lang="it-IT" b="1" i="1" u="sng" dirty="0">
              <a:latin typeface="Chalkduster"/>
              <a:cs typeface="Chalkduster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432950" y="3028892"/>
            <a:ext cx="1228629" cy="369332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Chalkduster"/>
                <a:cs typeface="Chalkduster"/>
              </a:rPr>
              <a:t>17 paesi </a:t>
            </a:r>
            <a:endParaRPr lang="it-IT" dirty="0">
              <a:latin typeface="Chalkduster"/>
              <a:cs typeface="Chalkduster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2293282" y="2753589"/>
            <a:ext cx="2736647" cy="923330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u"/>
            </a:pPr>
            <a:r>
              <a:rPr lang="it-IT" dirty="0">
                <a:latin typeface="Chalkduster"/>
                <a:cs typeface="Chalkduster"/>
              </a:rPr>
              <a:t> </a:t>
            </a:r>
            <a:r>
              <a:rPr lang="it-IT" dirty="0" smtClean="0">
                <a:latin typeface="Chalkduster"/>
                <a:cs typeface="Chalkduster"/>
              </a:rPr>
              <a:t>780 veicoli</a:t>
            </a:r>
          </a:p>
          <a:p>
            <a:pPr marL="285750" indent="-285750">
              <a:buFont typeface="Wingdings" charset="2"/>
              <a:buChar char="u"/>
            </a:pPr>
            <a:r>
              <a:rPr lang="it-IT" dirty="0" smtClean="0">
                <a:latin typeface="Chalkduster"/>
                <a:cs typeface="Chalkduster"/>
              </a:rPr>
              <a:t>940 persone</a:t>
            </a:r>
          </a:p>
          <a:p>
            <a:pPr marL="285750" indent="-285750">
              <a:buFont typeface="Wingdings" charset="2"/>
              <a:buChar char="u"/>
            </a:pPr>
            <a:r>
              <a:rPr lang="it-IT" dirty="0" smtClean="0">
                <a:latin typeface="Chalkduster"/>
                <a:cs typeface="Chalkduster"/>
              </a:rPr>
              <a:t>1.441 documenti</a:t>
            </a:r>
            <a:endParaRPr lang="it-IT" dirty="0">
              <a:latin typeface="Chalkduster"/>
              <a:cs typeface="Chalkduster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5764570" y="2893727"/>
            <a:ext cx="3134191" cy="646331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ü"/>
            </a:pPr>
            <a:r>
              <a:rPr lang="it-IT" dirty="0" smtClean="0">
                <a:latin typeface="Chalkduster"/>
                <a:cs typeface="Chalkduster"/>
              </a:rPr>
              <a:t>veicoli sequestrati 1</a:t>
            </a:r>
          </a:p>
          <a:p>
            <a:pPr marL="285750" indent="-285750">
              <a:buFont typeface="Wingdings" charset="2"/>
              <a:buChar char="ü"/>
            </a:pPr>
            <a:r>
              <a:rPr lang="it-IT" dirty="0" smtClean="0">
                <a:latin typeface="Chalkduster"/>
                <a:cs typeface="Chalkduster"/>
              </a:rPr>
              <a:t>persone arrestate 3</a:t>
            </a:r>
          </a:p>
        </p:txBody>
      </p:sp>
      <p:cxnSp>
        <p:nvCxnSpPr>
          <p:cNvPr id="7" name="Connettore 4 6"/>
          <p:cNvCxnSpPr>
            <a:stCxn id="14" idx="3"/>
            <a:endCxn id="15" idx="1"/>
          </p:cNvCxnSpPr>
          <p:nvPr/>
        </p:nvCxnSpPr>
        <p:spPr>
          <a:xfrm>
            <a:off x="1661579" y="3213558"/>
            <a:ext cx="631703" cy="1696"/>
          </a:xfrm>
          <a:prstGeom prst="bentConnector3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4 17"/>
          <p:cNvCxnSpPr>
            <a:stCxn id="15" idx="3"/>
            <a:endCxn id="16" idx="1"/>
          </p:cNvCxnSpPr>
          <p:nvPr/>
        </p:nvCxnSpPr>
        <p:spPr>
          <a:xfrm>
            <a:off x="5029929" y="3215254"/>
            <a:ext cx="734641" cy="1639"/>
          </a:xfrm>
          <a:prstGeom prst="bentConnector3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Immagine 19" descr="A4 pannell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862" y="3884788"/>
            <a:ext cx="825997" cy="825997"/>
          </a:xfrm>
          <a:prstGeom prst="rect">
            <a:avLst/>
          </a:prstGeom>
        </p:spPr>
      </p:pic>
      <p:pic>
        <p:nvPicPr>
          <p:cNvPr id="21" name="Immagine 20" descr="A3 pannell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320" y="3883492"/>
            <a:ext cx="827293" cy="827293"/>
          </a:xfrm>
          <a:prstGeom prst="rect">
            <a:avLst/>
          </a:prstGeom>
        </p:spPr>
      </p:pic>
      <p:sp>
        <p:nvSpPr>
          <p:cNvPr id="22" name="Più 21"/>
          <p:cNvSpPr/>
          <p:nvPr/>
        </p:nvSpPr>
        <p:spPr>
          <a:xfrm>
            <a:off x="4266543" y="4004263"/>
            <a:ext cx="395225" cy="388526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CasellaDiTesto 24"/>
          <p:cNvSpPr txBox="1"/>
          <p:nvPr/>
        </p:nvSpPr>
        <p:spPr>
          <a:xfrm>
            <a:off x="2180881" y="4706878"/>
            <a:ext cx="50577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>
                <a:solidFill>
                  <a:srgbClr val="FF0000"/>
                </a:solidFill>
                <a:latin typeface="Chalkduster"/>
                <a:cs typeface="Chalkduster"/>
              </a:rPr>
              <a:t>Operazione JPO LUXCAR</a:t>
            </a:r>
            <a:endParaRPr lang="it-IT" sz="2800" dirty="0">
              <a:solidFill>
                <a:srgbClr val="FF0000"/>
              </a:solidFill>
              <a:latin typeface="Chalkduster"/>
              <a:cs typeface="Chalkduster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2241236" y="5277626"/>
            <a:ext cx="4841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i="1" u="sng" dirty="0" smtClean="0">
                <a:latin typeface="Chalkduster"/>
                <a:cs typeface="Chalkduster"/>
              </a:rPr>
              <a:t>30 settembre 2015 – 1 ottobre 2015</a:t>
            </a:r>
            <a:endParaRPr lang="it-IT" b="1" i="1" u="sng" dirty="0">
              <a:latin typeface="Chalkduster"/>
              <a:cs typeface="Chalkduster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328350" y="6009851"/>
            <a:ext cx="1267141" cy="369332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Chalkduster"/>
                <a:cs typeface="Chalkduster"/>
              </a:rPr>
              <a:t>28 paesi </a:t>
            </a:r>
            <a:endParaRPr lang="it-IT" dirty="0">
              <a:latin typeface="Chalkduster"/>
              <a:cs typeface="Chalkduster"/>
            </a:endParaRPr>
          </a:p>
        </p:txBody>
      </p:sp>
      <p:sp>
        <p:nvSpPr>
          <p:cNvPr id="29" name="CasellaDiTesto 28"/>
          <p:cNvSpPr txBox="1"/>
          <p:nvPr/>
        </p:nvSpPr>
        <p:spPr>
          <a:xfrm>
            <a:off x="2188682" y="5734548"/>
            <a:ext cx="2659702" cy="923330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u"/>
            </a:pPr>
            <a:r>
              <a:rPr lang="it-IT" dirty="0" smtClean="0">
                <a:latin typeface="Chalkduster"/>
                <a:cs typeface="Chalkduster"/>
              </a:rPr>
              <a:t>5.640 veicoli</a:t>
            </a:r>
          </a:p>
          <a:p>
            <a:pPr marL="285750" indent="-285750">
              <a:buFont typeface="Wingdings" charset="2"/>
              <a:buChar char="u"/>
            </a:pPr>
            <a:r>
              <a:rPr lang="it-IT" dirty="0" smtClean="0">
                <a:latin typeface="Chalkduster"/>
                <a:cs typeface="Chalkduster"/>
              </a:rPr>
              <a:t>5.572 persone</a:t>
            </a:r>
          </a:p>
          <a:p>
            <a:pPr marL="285750" indent="-285750">
              <a:buFont typeface="Wingdings" charset="2"/>
              <a:buChar char="u"/>
            </a:pPr>
            <a:r>
              <a:rPr lang="it-IT" dirty="0" smtClean="0">
                <a:latin typeface="Chalkduster"/>
                <a:cs typeface="Chalkduster"/>
              </a:rPr>
              <a:t>6.395 documenti</a:t>
            </a:r>
            <a:endParaRPr lang="it-IT" dirty="0">
              <a:latin typeface="Chalkduster"/>
              <a:cs typeface="Chalkduster"/>
            </a:endParaRPr>
          </a:p>
        </p:txBody>
      </p:sp>
      <p:sp>
        <p:nvSpPr>
          <p:cNvPr id="31" name="CasellaDiTesto 30"/>
          <p:cNvSpPr txBox="1"/>
          <p:nvPr/>
        </p:nvSpPr>
        <p:spPr>
          <a:xfrm>
            <a:off x="5659970" y="5734542"/>
            <a:ext cx="3431476" cy="923330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ü"/>
            </a:pPr>
            <a:r>
              <a:rPr lang="it-IT" dirty="0" smtClean="0">
                <a:latin typeface="Chalkduster"/>
                <a:cs typeface="Chalkduster"/>
              </a:rPr>
              <a:t>veicoli recuperati 16 (€ 300.000,00)</a:t>
            </a:r>
          </a:p>
          <a:p>
            <a:pPr marL="285750" indent="-285750">
              <a:buFont typeface="Wingdings" charset="2"/>
              <a:buChar char="ü"/>
            </a:pPr>
            <a:r>
              <a:rPr lang="it-IT" dirty="0" smtClean="0">
                <a:latin typeface="Chalkduster"/>
                <a:cs typeface="Chalkduster"/>
              </a:rPr>
              <a:t>persone denunciate 8</a:t>
            </a:r>
          </a:p>
        </p:txBody>
      </p:sp>
      <p:cxnSp>
        <p:nvCxnSpPr>
          <p:cNvPr id="32" name="Connettore 4 31"/>
          <p:cNvCxnSpPr>
            <a:stCxn id="28" idx="3"/>
            <a:endCxn id="29" idx="1"/>
          </p:cNvCxnSpPr>
          <p:nvPr/>
        </p:nvCxnSpPr>
        <p:spPr>
          <a:xfrm>
            <a:off x="1595491" y="6194517"/>
            <a:ext cx="593191" cy="1696"/>
          </a:xfrm>
          <a:prstGeom prst="bentConnector3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4 32"/>
          <p:cNvCxnSpPr>
            <a:stCxn id="29" idx="3"/>
            <a:endCxn id="31" idx="1"/>
          </p:cNvCxnSpPr>
          <p:nvPr/>
        </p:nvCxnSpPr>
        <p:spPr>
          <a:xfrm flipV="1">
            <a:off x="4848384" y="6196207"/>
            <a:ext cx="811586" cy="6"/>
          </a:xfrm>
          <a:prstGeom prst="bentConnector3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Segnaposto numero diapositiva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2F395-0557-774B-AE49-1936A57B8414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95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Logo Aiscat giust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60" y="81154"/>
            <a:ext cx="1281906" cy="1094081"/>
          </a:xfrm>
          <a:prstGeom prst="rect">
            <a:avLst/>
          </a:prstGeom>
          <a:effectLst>
            <a:reflection stA="50000" endPos="75000" dist="12700" dir="5400000" sy="-100000" algn="bl" rotWithShape="0"/>
          </a:effectLst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431" y="184441"/>
            <a:ext cx="909740" cy="974446"/>
          </a:xfrm>
          <a:prstGeom prst="rect">
            <a:avLst/>
          </a:prstGeom>
          <a:effectLst>
            <a:reflection stA="50000" endPos="75000" dist="12700" dir="5400000" sy="-100000" algn="bl" rotWithShape="0"/>
          </a:effectLst>
        </p:spPr>
      </p:pic>
      <p:sp>
        <p:nvSpPr>
          <p:cNvPr id="7" name="CasellaDiTesto 6"/>
          <p:cNvSpPr txBox="1"/>
          <p:nvPr/>
        </p:nvSpPr>
        <p:spPr>
          <a:xfrm>
            <a:off x="1681558" y="396300"/>
            <a:ext cx="58657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000" dirty="0" smtClean="0">
                <a:solidFill>
                  <a:srgbClr val="FFFFFF"/>
                </a:solidFill>
                <a:latin typeface="Chalkduster"/>
                <a:cs typeface="Chalkduster"/>
              </a:rPr>
              <a:t>Centri Operativi della Polizia Stradale</a:t>
            </a:r>
          </a:p>
          <a:p>
            <a:pPr algn="ctr"/>
            <a:r>
              <a:rPr lang="it-IT" sz="2000" dirty="0" smtClean="0">
                <a:solidFill>
                  <a:srgbClr val="FFFFFF"/>
                </a:solidFill>
                <a:latin typeface="Chalkduster"/>
                <a:cs typeface="Chalkduster"/>
              </a:rPr>
              <a:t>(C.O.P.S.)</a:t>
            </a:r>
            <a:endParaRPr lang="it-IT" sz="2000" dirty="0">
              <a:solidFill>
                <a:srgbClr val="FFFFFF"/>
              </a:solidFill>
              <a:latin typeface="Chalkduster"/>
              <a:cs typeface="Chalkduster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1478369" y="1629104"/>
            <a:ext cx="6183587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latin typeface="Chalkduster"/>
                <a:cs typeface="Chalkduster"/>
              </a:rPr>
              <a:t>Processo di unificazione delle sale operative Compartimentali (C.O.C.) e dei C.O.A.</a:t>
            </a:r>
            <a:endParaRPr lang="it-IT" sz="2400" dirty="0">
              <a:latin typeface="Chalkduster"/>
              <a:cs typeface="Chalkduster"/>
            </a:endParaRPr>
          </a:p>
        </p:txBody>
      </p:sp>
      <p:graphicFrame>
        <p:nvGraphicFramePr>
          <p:cNvPr id="8" name="Tabel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7532839"/>
              </p:ext>
            </p:extLst>
          </p:nvPr>
        </p:nvGraphicFramePr>
        <p:xfrm>
          <a:off x="410441" y="3092202"/>
          <a:ext cx="8452068" cy="3258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3017"/>
                <a:gridCol w="2390674"/>
                <a:gridCol w="1835360"/>
                <a:gridCol w="2113017"/>
              </a:tblGrid>
              <a:tr h="1053534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Chalkduster"/>
                          <a:cs typeface="Chalkduster"/>
                        </a:rPr>
                        <a:t>Già</a:t>
                      </a:r>
                      <a:r>
                        <a:rPr lang="it-IT" baseline="0" dirty="0" smtClean="0">
                          <a:latin typeface="Chalkduster"/>
                          <a:cs typeface="Chalkduster"/>
                        </a:rPr>
                        <a:t> operativi</a:t>
                      </a:r>
                      <a:endParaRPr lang="it-IT" dirty="0">
                        <a:latin typeface="Chalkduster"/>
                        <a:cs typeface="Chalkduster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Chalkduster"/>
                          <a:cs typeface="Chalkduster"/>
                        </a:rPr>
                        <a:t>In via di realizzazione</a:t>
                      </a:r>
                      <a:endParaRPr lang="it-IT" dirty="0">
                        <a:latin typeface="Chalkduster"/>
                        <a:cs typeface="Chalkduster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Chalkduster"/>
                          <a:cs typeface="Chalkduster"/>
                        </a:rPr>
                        <a:t>In fase di studio</a:t>
                      </a:r>
                      <a:endParaRPr lang="it-IT" dirty="0">
                        <a:latin typeface="Chalkduster"/>
                        <a:cs typeface="Chalkduster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Chalkduster"/>
                          <a:cs typeface="Chalkduster"/>
                        </a:rPr>
                        <a:t>COA decentrati rispetto al COC</a:t>
                      </a:r>
                      <a:endParaRPr lang="it-IT" dirty="0">
                        <a:latin typeface="Chalkduster"/>
                        <a:cs typeface="Chalkduster"/>
                      </a:endParaRPr>
                    </a:p>
                  </a:txBody>
                  <a:tcPr anchor="ctr" anchorCtr="1"/>
                </a:tc>
              </a:tr>
              <a:tr h="420999"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Chalkduster"/>
                          <a:cs typeface="Chalkduster"/>
                        </a:rPr>
                        <a:t>Torino</a:t>
                      </a:r>
                      <a:endParaRPr lang="it-IT" dirty="0">
                        <a:latin typeface="Chalkduster"/>
                        <a:cs typeface="Chalkduster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Chalkduster"/>
                          <a:cs typeface="Chalkduster"/>
                        </a:rPr>
                        <a:t>Roma</a:t>
                      </a:r>
                      <a:endParaRPr lang="it-IT" dirty="0">
                        <a:latin typeface="Chalkduster"/>
                        <a:cs typeface="Chalkduster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Chalkduster"/>
                          <a:cs typeface="Chalkduster"/>
                        </a:rPr>
                        <a:t>Milano</a:t>
                      </a:r>
                      <a:endParaRPr lang="it-IT" dirty="0">
                        <a:latin typeface="Chalkduster"/>
                        <a:cs typeface="Chalkduster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Chalkduster"/>
                          <a:cs typeface="Chalkduster"/>
                        </a:rPr>
                        <a:t>Udine </a:t>
                      </a:r>
                      <a:endParaRPr lang="it-IT" dirty="0">
                        <a:latin typeface="Chalkduster"/>
                        <a:cs typeface="Chalkduster"/>
                      </a:endParaRPr>
                    </a:p>
                  </a:txBody>
                  <a:tcPr anchor="ctr" anchorCtr="1"/>
                </a:tc>
              </a:tr>
              <a:tr h="364841"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Chalkduster"/>
                          <a:cs typeface="Chalkduster"/>
                        </a:rPr>
                        <a:t>Padova</a:t>
                      </a:r>
                      <a:endParaRPr lang="it-IT" dirty="0">
                        <a:latin typeface="Chalkduster"/>
                        <a:cs typeface="Chalkduster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Chalkduster"/>
                          <a:cs typeface="Chalkduster"/>
                        </a:rPr>
                        <a:t>Bologna</a:t>
                      </a:r>
                      <a:endParaRPr lang="it-IT" dirty="0">
                        <a:latin typeface="Chalkduster"/>
                        <a:cs typeface="Chalkduster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Chalkduster"/>
                          <a:cs typeface="Chalkduster"/>
                        </a:rPr>
                        <a:t>Firenze </a:t>
                      </a:r>
                      <a:endParaRPr lang="it-IT" dirty="0">
                        <a:latin typeface="Chalkduster"/>
                        <a:cs typeface="Chalkduster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Chalkduster"/>
                          <a:cs typeface="Chalkduster"/>
                        </a:rPr>
                        <a:t>Trento</a:t>
                      </a:r>
                      <a:endParaRPr lang="it-IT" dirty="0">
                        <a:latin typeface="Chalkduster"/>
                        <a:cs typeface="Chalkduster"/>
                      </a:endParaRPr>
                    </a:p>
                  </a:txBody>
                  <a:tcPr anchor="ctr" anchorCtr="1"/>
                </a:tc>
              </a:tr>
              <a:tr h="324164"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Chalkduster"/>
                          <a:cs typeface="Chalkduster"/>
                        </a:rPr>
                        <a:t>Napoli</a:t>
                      </a:r>
                      <a:endParaRPr lang="it-IT" dirty="0">
                        <a:latin typeface="Chalkduster"/>
                        <a:cs typeface="Chalkduster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Chalkduster"/>
                          <a:cs typeface="Chalkduster"/>
                        </a:rPr>
                        <a:t>L’Aquila</a:t>
                      </a:r>
                      <a:endParaRPr lang="it-IT" dirty="0">
                        <a:latin typeface="Chalkduster"/>
                        <a:cs typeface="Chalkduster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it-IT">
                        <a:latin typeface="Chalkduster"/>
                        <a:cs typeface="Chalkduster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Chalkduster"/>
                          <a:cs typeface="Chalkduster"/>
                        </a:rPr>
                        <a:t>Pescara</a:t>
                      </a:r>
                      <a:endParaRPr lang="it-IT" dirty="0">
                        <a:latin typeface="Chalkduster"/>
                        <a:cs typeface="Chalkduster"/>
                      </a:endParaRPr>
                    </a:p>
                  </a:txBody>
                  <a:tcPr anchor="ctr" anchorCtr="1"/>
                </a:tc>
              </a:tr>
              <a:tr h="324164"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Chalkduster"/>
                          <a:cs typeface="Chalkduster"/>
                        </a:rPr>
                        <a:t>Genova</a:t>
                      </a:r>
                      <a:endParaRPr lang="it-IT" dirty="0">
                        <a:latin typeface="Chalkduster"/>
                        <a:cs typeface="Chalkduster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it-IT">
                        <a:latin typeface="Chalkduster"/>
                        <a:cs typeface="Chalkduster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it-IT">
                        <a:latin typeface="Chalkduster"/>
                        <a:cs typeface="Chalkduster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Chalkduster"/>
                          <a:cs typeface="Chalkduster"/>
                        </a:rPr>
                        <a:t>Sala Consilina</a:t>
                      </a:r>
                      <a:endParaRPr lang="it-IT" dirty="0">
                        <a:latin typeface="Chalkduster"/>
                        <a:cs typeface="Chalkduster"/>
                      </a:endParaRPr>
                    </a:p>
                  </a:txBody>
                  <a:tcPr anchor="ctr" anchorCtr="1"/>
                </a:tc>
              </a:tr>
              <a:tr h="551141"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Chalkduster"/>
                          <a:cs typeface="Chalkduster"/>
                        </a:rPr>
                        <a:t>Bari</a:t>
                      </a:r>
                      <a:endParaRPr lang="it-IT" dirty="0">
                        <a:latin typeface="Chalkduster"/>
                        <a:cs typeface="Chalkduster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it-IT">
                        <a:latin typeface="Chalkduster"/>
                        <a:cs typeface="Chalkduster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it-IT" dirty="0">
                        <a:latin typeface="Chalkduster"/>
                        <a:cs typeface="Chalkduster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latin typeface="Chalkduster"/>
                          <a:cs typeface="Chalkduster"/>
                        </a:rPr>
                        <a:t>Lametia</a:t>
                      </a:r>
                      <a:r>
                        <a:rPr lang="it-IT" baseline="0" dirty="0" smtClean="0">
                          <a:latin typeface="Chalkduster"/>
                          <a:cs typeface="Chalkduster"/>
                        </a:rPr>
                        <a:t> Terme</a:t>
                      </a:r>
                      <a:endParaRPr lang="it-IT" dirty="0">
                        <a:latin typeface="Chalkduster"/>
                        <a:cs typeface="Chalkduster"/>
                      </a:endParaRPr>
                    </a:p>
                  </a:txBody>
                  <a:tcPr anchor="ctr" anchorCtr="1"/>
                </a:tc>
              </a:tr>
            </a:tbl>
          </a:graphicData>
        </a:graphic>
      </p:graphicFrame>
      <p:cxnSp>
        <p:nvCxnSpPr>
          <p:cNvPr id="10" name="Connettore 1 9"/>
          <p:cNvCxnSpPr/>
          <p:nvPr/>
        </p:nvCxnSpPr>
        <p:spPr>
          <a:xfrm flipV="1">
            <a:off x="6791702" y="3092202"/>
            <a:ext cx="1970690" cy="325814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9100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magine 18" descr="formazione.jpg"/>
          <p:cNvPicPr>
            <a:picLocks noChangeAspect="1"/>
          </p:cNvPicPr>
          <p:nvPr/>
        </p:nvPicPr>
        <p:blipFill>
          <a:blip r:embed="rId2">
            <a:alphaModFix am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542412"/>
            <a:ext cx="9144001" cy="5315588"/>
          </a:xfrm>
          <a:prstGeom prst="rect">
            <a:avLst/>
          </a:prstGeom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2F395-0557-774B-AE49-1936A57B8414}" type="slidenum">
              <a:rPr lang="it-IT" sz="1700" smtClean="0"/>
              <a:t>18</a:t>
            </a:fld>
            <a:endParaRPr lang="it-IT" sz="1700"/>
          </a:p>
        </p:txBody>
      </p:sp>
      <p:pic>
        <p:nvPicPr>
          <p:cNvPr id="5" name="Immagine 4" descr="Logo Aiscat giust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60" y="81154"/>
            <a:ext cx="1281906" cy="1094081"/>
          </a:xfrm>
          <a:prstGeom prst="rect">
            <a:avLst/>
          </a:prstGeom>
          <a:effectLst>
            <a:reflection stA="50000" endPos="75000" dist="12700" dir="5400000" sy="-100000" algn="bl" rotWithShape="0"/>
          </a:effectLst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431" y="184441"/>
            <a:ext cx="909740" cy="974446"/>
          </a:xfrm>
          <a:prstGeom prst="rect">
            <a:avLst/>
          </a:prstGeom>
          <a:effectLst>
            <a:reflection stA="50000" endPos="75000" dist="12700" dir="5400000" sy="-100000" algn="bl" rotWithShape="0"/>
          </a:effectLst>
        </p:spPr>
      </p:pic>
      <p:sp>
        <p:nvSpPr>
          <p:cNvPr id="7" name="CasellaDiTesto 6"/>
          <p:cNvSpPr txBox="1"/>
          <p:nvPr/>
        </p:nvSpPr>
        <p:spPr>
          <a:xfrm>
            <a:off x="3002425" y="396300"/>
            <a:ext cx="322395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200" dirty="0" smtClean="0">
                <a:solidFill>
                  <a:srgbClr val="FFFFFF"/>
                </a:solidFill>
                <a:latin typeface="Chalkduster"/>
                <a:cs typeface="Chalkduster"/>
              </a:rPr>
              <a:t>FORMAZIONE</a:t>
            </a:r>
            <a:endParaRPr lang="it-IT" sz="3200" dirty="0">
              <a:solidFill>
                <a:srgbClr val="FFFFFF"/>
              </a:solidFill>
              <a:latin typeface="Chalkduster"/>
              <a:cs typeface="Chalkduster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578068" y="2162466"/>
            <a:ext cx="762632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charset="2"/>
              <a:buChar char="²"/>
            </a:pPr>
            <a:r>
              <a:rPr lang="it-IT" sz="1700" dirty="0" smtClean="0">
                <a:solidFill>
                  <a:srgbClr val="262626"/>
                </a:solidFill>
                <a:latin typeface="Chalkduster"/>
                <a:cs typeface="Chalkduster"/>
              </a:rPr>
              <a:t>90° e 91° corso per 150 operatori al CAPS di Cesena per conseguimento Specialità e periodi di tirocinio.</a:t>
            </a:r>
            <a:endParaRPr lang="it-IT" sz="1700" dirty="0">
              <a:solidFill>
                <a:srgbClr val="262626"/>
              </a:solidFill>
              <a:latin typeface="Chalkduster"/>
              <a:cs typeface="Chalkduster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578069" y="1542412"/>
            <a:ext cx="762632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 algn="just">
              <a:buFont typeface="Wingdings" charset="2"/>
              <a:buChar char="²"/>
            </a:pPr>
            <a:r>
              <a:rPr lang="it-IT" sz="1700" i="1" u="sng" dirty="0" smtClean="0">
                <a:solidFill>
                  <a:srgbClr val="262626"/>
                </a:solidFill>
                <a:latin typeface="Chalkduster"/>
                <a:cs typeface="Chalkduster"/>
              </a:rPr>
              <a:t>ottobre 2015: </a:t>
            </a:r>
            <a:r>
              <a:rPr lang="it-IT" sz="1700" dirty="0" smtClean="0">
                <a:solidFill>
                  <a:srgbClr val="262626"/>
                </a:solidFill>
                <a:latin typeface="Chalkduster"/>
                <a:cs typeface="Chalkduster"/>
              </a:rPr>
              <a:t>Dirigenti di Sezione – Seminario per la gestione </a:t>
            </a:r>
            <a:r>
              <a:rPr lang="it-IT" sz="1700" dirty="0" err="1" smtClean="0">
                <a:solidFill>
                  <a:srgbClr val="262626"/>
                </a:solidFill>
                <a:latin typeface="Chalkduster"/>
                <a:cs typeface="Chalkduster"/>
              </a:rPr>
              <a:t>amm.va</a:t>
            </a:r>
            <a:r>
              <a:rPr lang="it-IT" sz="1700" dirty="0" smtClean="0">
                <a:solidFill>
                  <a:srgbClr val="262626"/>
                </a:solidFill>
                <a:latin typeface="Chalkduster"/>
                <a:cs typeface="Chalkduster"/>
              </a:rPr>
              <a:t> delle attività d’istituto.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578069" y="2826197"/>
            <a:ext cx="762632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charset="2"/>
              <a:buChar char="²"/>
            </a:pPr>
            <a:r>
              <a:rPr lang="it-IT" sz="1700" dirty="0" smtClean="0">
                <a:solidFill>
                  <a:srgbClr val="262626"/>
                </a:solidFill>
                <a:latin typeface="Chalkduster"/>
                <a:cs typeface="Chalkduster"/>
              </a:rPr>
              <a:t>Corso di formazione su modifiche al CDS.</a:t>
            </a:r>
            <a:endParaRPr lang="it-IT" sz="1700" dirty="0">
              <a:solidFill>
                <a:srgbClr val="262626"/>
              </a:solidFill>
              <a:latin typeface="Chalkduster"/>
              <a:cs typeface="Chalkduster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578068" y="3226876"/>
            <a:ext cx="762632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charset="2"/>
              <a:buChar char="²"/>
            </a:pPr>
            <a:r>
              <a:rPr lang="it-IT" sz="1700" dirty="0" smtClean="0">
                <a:solidFill>
                  <a:srgbClr val="262626"/>
                </a:solidFill>
                <a:latin typeface="Chalkduster"/>
                <a:cs typeface="Chalkduster"/>
              </a:rPr>
              <a:t>Seminario di formazione per il controllo del trasporto di animali vivi.</a:t>
            </a:r>
            <a:endParaRPr lang="it-IT" sz="1700" dirty="0">
              <a:solidFill>
                <a:srgbClr val="262626"/>
              </a:solidFill>
              <a:latin typeface="Chalkduster"/>
              <a:cs typeface="Chalkduster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578069" y="3762836"/>
            <a:ext cx="762632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charset="2"/>
              <a:buChar char="²"/>
            </a:pPr>
            <a:r>
              <a:rPr lang="it-IT" sz="1700" dirty="0" smtClean="0">
                <a:solidFill>
                  <a:srgbClr val="262626"/>
                </a:solidFill>
                <a:latin typeface="Chalkduster"/>
                <a:cs typeface="Chalkduster"/>
              </a:rPr>
              <a:t>Seminario di aggiornamento professionale per responsabili Squadre di P.G.</a:t>
            </a:r>
            <a:endParaRPr lang="it-IT" sz="1700" dirty="0">
              <a:solidFill>
                <a:srgbClr val="262626"/>
              </a:solidFill>
              <a:latin typeface="Chalkduster"/>
              <a:cs typeface="Chalkduster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578068" y="4353975"/>
            <a:ext cx="762632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charset="2"/>
              <a:buChar char="²"/>
            </a:pPr>
            <a:r>
              <a:rPr lang="it-IT" sz="1700" dirty="0" smtClean="0">
                <a:solidFill>
                  <a:srgbClr val="262626"/>
                </a:solidFill>
                <a:latin typeface="Chalkduster"/>
                <a:cs typeface="Chalkduster"/>
              </a:rPr>
              <a:t>Seminario sulla deontologia e comunicazione.</a:t>
            </a:r>
            <a:endParaRPr lang="it-IT" sz="1700" dirty="0">
              <a:solidFill>
                <a:srgbClr val="262626"/>
              </a:solidFill>
              <a:latin typeface="Chalkduster"/>
              <a:cs typeface="Chalkduster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578069" y="4750255"/>
            <a:ext cx="762632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charset="2"/>
              <a:buChar char="²"/>
            </a:pPr>
            <a:r>
              <a:rPr lang="it-IT" sz="1700" dirty="0" smtClean="0">
                <a:solidFill>
                  <a:srgbClr val="262626"/>
                </a:solidFill>
                <a:latin typeface="Chalkduster"/>
                <a:cs typeface="Chalkduster"/>
              </a:rPr>
              <a:t>Seminario sulle linee guide per l’espletamento dei servizi di polizia stradale in autostrada.</a:t>
            </a:r>
            <a:endParaRPr lang="it-IT" sz="1700" dirty="0">
              <a:solidFill>
                <a:srgbClr val="262626"/>
              </a:solidFill>
              <a:latin typeface="Chalkduster"/>
              <a:cs typeface="Chalkduster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578069" y="5338436"/>
            <a:ext cx="762632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charset="2"/>
              <a:buChar char="²"/>
            </a:pPr>
            <a:r>
              <a:rPr lang="it-IT" sz="1700" dirty="0" smtClean="0">
                <a:latin typeface="Chalkduster"/>
                <a:cs typeface="Chalkduster"/>
              </a:rPr>
              <a:t>Seminario di aggiornamento per la gestione del fascicolo elettronico degli incidenti stradali.</a:t>
            </a:r>
            <a:endParaRPr lang="it-IT" sz="1700" dirty="0">
              <a:latin typeface="Chalkduster"/>
              <a:cs typeface="Chalkduster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578069" y="5969676"/>
            <a:ext cx="762632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charset="2"/>
              <a:buChar char="²"/>
            </a:pPr>
            <a:r>
              <a:rPr lang="it-IT" sz="1700" dirty="0" smtClean="0">
                <a:latin typeface="Chalkduster"/>
                <a:cs typeface="Chalkduster"/>
              </a:rPr>
              <a:t>Seminario sulle procedure informatiche e </a:t>
            </a:r>
            <a:r>
              <a:rPr lang="it-IT" sz="1700" dirty="0" err="1" smtClean="0">
                <a:latin typeface="Chalkduster"/>
                <a:cs typeface="Chalkduster"/>
              </a:rPr>
              <a:t>amm.ve</a:t>
            </a:r>
            <a:r>
              <a:rPr lang="it-IT" sz="1700" dirty="0" smtClean="0">
                <a:latin typeface="Chalkduster"/>
                <a:cs typeface="Chalkduster"/>
              </a:rPr>
              <a:t> dell’ufficio verbali.</a:t>
            </a:r>
            <a:endParaRPr lang="it-IT" sz="1700" dirty="0">
              <a:latin typeface="Chalkduster"/>
              <a:cs typeface="Chalkduster"/>
            </a:endParaRPr>
          </a:p>
        </p:txBody>
      </p:sp>
    </p:spTree>
    <p:extLst>
      <p:ext uri="{BB962C8B-B14F-4D97-AF65-F5344CB8AC3E}">
        <p14:creationId xmlns:p14="http://schemas.microsoft.com/office/powerpoint/2010/main" val="3305483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Logo Aiscat giust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60" y="81154"/>
            <a:ext cx="1281906" cy="1094081"/>
          </a:xfrm>
          <a:prstGeom prst="rect">
            <a:avLst/>
          </a:prstGeom>
          <a:effectLst>
            <a:reflection stA="50000" endPos="75000" dist="12700" dir="5400000" sy="-100000" algn="bl" rotWithShape="0"/>
          </a:effectLst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431" y="184441"/>
            <a:ext cx="909740" cy="974446"/>
          </a:xfrm>
          <a:prstGeom prst="rect">
            <a:avLst/>
          </a:prstGeom>
          <a:effectLst>
            <a:reflection stA="50000" endPos="75000" dist="12700" dir="5400000" sy="-100000" algn="bl" rotWithShape="0"/>
          </a:effectLst>
        </p:spPr>
      </p:pic>
      <p:sp>
        <p:nvSpPr>
          <p:cNvPr id="7" name="CasellaDiTesto 6"/>
          <p:cNvSpPr txBox="1"/>
          <p:nvPr/>
        </p:nvSpPr>
        <p:spPr>
          <a:xfrm>
            <a:off x="1912387" y="396300"/>
            <a:ext cx="540404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200" dirty="0" smtClean="0">
                <a:solidFill>
                  <a:srgbClr val="FFFFFF"/>
                </a:solidFill>
                <a:latin typeface="Chalkduster"/>
                <a:cs typeface="Chalkduster"/>
              </a:rPr>
              <a:t>PROSPETTIVE FUTURE</a:t>
            </a:r>
            <a:endParaRPr lang="it-IT" sz="3200" dirty="0">
              <a:solidFill>
                <a:srgbClr val="FFFFFF"/>
              </a:solidFill>
              <a:latin typeface="Chalkduster"/>
              <a:cs typeface="Chalkduster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1488967" y="1932292"/>
            <a:ext cx="60687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dirty="0" smtClean="0">
                <a:solidFill>
                  <a:srgbClr val="262626"/>
                </a:solidFill>
                <a:latin typeface="Chalkduster"/>
                <a:cs typeface="Chalkduster"/>
              </a:rPr>
              <a:t>Riforma del Codice della Strada</a:t>
            </a:r>
            <a:endParaRPr lang="it-IT" sz="2400" dirty="0">
              <a:solidFill>
                <a:srgbClr val="262626"/>
              </a:solidFill>
              <a:latin typeface="Chalkduster"/>
              <a:cs typeface="Chalkduster"/>
            </a:endParaRPr>
          </a:p>
        </p:txBody>
      </p:sp>
      <p:sp>
        <p:nvSpPr>
          <p:cNvPr id="2" name="Freccia destra con strisce 1"/>
          <p:cNvSpPr/>
          <p:nvPr/>
        </p:nvSpPr>
        <p:spPr>
          <a:xfrm>
            <a:off x="280277" y="1990513"/>
            <a:ext cx="1208690" cy="324069"/>
          </a:xfrm>
          <a:prstGeom prst="stripedRightArrow">
            <a:avLst>
              <a:gd name="adj1" fmla="val 59459"/>
              <a:gd name="adj2" fmla="val 12297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/>
          </a:p>
        </p:txBody>
      </p:sp>
      <p:sp>
        <p:nvSpPr>
          <p:cNvPr id="20" name="CasellaDiTesto 19"/>
          <p:cNvSpPr txBox="1"/>
          <p:nvPr/>
        </p:nvSpPr>
        <p:spPr>
          <a:xfrm>
            <a:off x="1662302" y="2393957"/>
            <a:ext cx="48645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dirty="0" smtClean="0">
                <a:solidFill>
                  <a:srgbClr val="262626"/>
                </a:solidFill>
                <a:latin typeface="Chalkduster"/>
                <a:cs typeface="Chalkduster"/>
              </a:rPr>
              <a:t>Semplificazione normativa</a:t>
            </a:r>
            <a:endParaRPr lang="it-IT" sz="2400" dirty="0">
              <a:solidFill>
                <a:srgbClr val="262626"/>
              </a:solidFill>
              <a:latin typeface="Chalkduster"/>
              <a:cs typeface="Chalkduster"/>
            </a:endParaRPr>
          </a:p>
        </p:txBody>
      </p:sp>
      <p:sp>
        <p:nvSpPr>
          <p:cNvPr id="21" name="Freccia destra con strisce 20"/>
          <p:cNvSpPr/>
          <p:nvPr/>
        </p:nvSpPr>
        <p:spPr>
          <a:xfrm>
            <a:off x="432677" y="2513733"/>
            <a:ext cx="1208690" cy="324069"/>
          </a:xfrm>
          <a:prstGeom prst="stripedRightArrow">
            <a:avLst>
              <a:gd name="adj1" fmla="val 59459"/>
              <a:gd name="adj2" fmla="val 12297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/>
          </a:p>
        </p:txBody>
      </p:sp>
      <p:sp>
        <p:nvSpPr>
          <p:cNvPr id="22" name="CasellaDiTesto 21"/>
          <p:cNvSpPr txBox="1"/>
          <p:nvPr/>
        </p:nvSpPr>
        <p:spPr>
          <a:xfrm>
            <a:off x="1768287" y="2898254"/>
            <a:ext cx="50706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dirty="0" smtClean="0">
                <a:solidFill>
                  <a:srgbClr val="262626"/>
                </a:solidFill>
                <a:latin typeface="Chalkduster"/>
                <a:cs typeface="Chalkduster"/>
              </a:rPr>
              <a:t>Comunicazione ai cittadini</a:t>
            </a:r>
            <a:endParaRPr lang="it-IT" sz="2400" dirty="0">
              <a:solidFill>
                <a:srgbClr val="262626"/>
              </a:solidFill>
              <a:latin typeface="Chalkduster"/>
              <a:cs typeface="Chalkduster"/>
            </a:endParaRPr>
          </a:p>
        </p:txBody>
      </p:sp>
      <p:sp>
        <p:nvSpPr>
          <p:cNvPr id="23" name="Freccia destra con strisce 22"/>
          <p:cNvSpPr/>
          <p:nvPr/>
        </p:nvSpPr>
        <p:spPr>
          <a:xfrm>
            <a:off x="559597" y="3018782"/>
            <a:ext cx="1208690" cy="324069"/>
          </a:xfrm>
          <a:prstGeom prst="stripedRightArrow">
            <a:avLst>
              <a:gd name="adj1" fmla="val 59459"/>
              <a:gd name="adj2" fmla="val 12297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/>
          </a:p>
        </p:txBody>
      </p:sp>
      <p:sp>
        <p:nvSpPr>
          <p:cNvPr id="24" name="CasellaDiTesto 23"/>
          <p:cNvSpPr txBox="1"/>
          <p:nvPr/>
        </p:nvSpPr>
        <p:spPr>
          <a:xfrm>
            <a:off x="1947423" y="3394261"/>
            <a:ext cx="7231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262626"/>
                </a:solidFill>
                <a:latin typeface="Chalkduster"/>
                <a:cs typeface="Chalkduster"/>
              </a:rPr>
              <a:t>Rinnovo convenzioni autostradali</a:t>
            </a:r>
            <a:endParaRPr lang="it-IT" sz="2400" dirty="0">
              <a:solidFill>
                <a:srgbClr val="262626"/>
              </a:solidFill>
              <a:latin typeface="Chalkduster"/>
              <a:cs typeface="Chalkduster"/>
            </a:endParaRPr>
          </a:p>
        </p:txBody>
      </p:sp>
      <p:sp>
        <p:nvSpPr>
          <p:cNvPr id="25" name="Freccia destra con strisce 24"/>
          <p:cNvSpPr/>
          <p:nvPr/>
        </p:nvSpPr>
        <p:spPr>
          <a:xfrm>
            <a:off x="647187" y="3536103"/>
            <a:ext cx="1208690" cy="324069"/>
          </a:xfrm>
          <a:prstGeom prst="stripedRightArrow">
            <a:avLst>
              <a:gd name="adj1" fmla="val 59459"/>
              <a:gd name="adj2" fmla="val 12297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/>
          </a:p>
        </p:txBody>
      </p:sp>
      <p:sp>
        <p:nvSpPr>
          <p:cNvPr id="26" name="CasellaDiTesto 25"/>
          <p:cNvSpPr txBox="1"/>
          <p:nvPr/>
        </p:nvSpPr>
        <p:spPr>
          <a:xfrm>
            <a:off x="2008277" y="3905625"/>
            <a:ext cx="7231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262626"/>
                </a:solidFill>
                <a:latin typeface="Chalkduster"/>
                <a:cs typeface="Chalkduster"/>
              </a:rPr>
              <a:t>Rinforzo dei dispositivi autostradali </a:t>
            </a:r>
            <a:endParaRPr lang="it-IT" sz="2400" dirty="0">
              <a:solidFill>
                <a:srgbClr val="262626"/>
              </a:solidFill>
              <a:latin typeface="Chalkduster"/>
              <a:cs typeface="Chalkduster"/>
            </a:endParaRPr>
          </a:p>
        </p:txBody>
      </p:sp>
      <p:sp>
        <p:nvSpPr>
          <p:cNvPr id="27" name="Freccia destra con strisce 26"/>
          <p:cNvSpPr/>
          <p:nvPr/>
        </p:nvSpPr>
        <p:spPr>
          <a:xfrm>
            <a:off x="799587" y="4012586"/>
            <a:ext cx="1208690" cy="324069"/>
          </a:xfrm>
          <a:prstGeom prst="stripedRightArrow">
            <a:avLst>
              <a:gd name="adj1" fmla="val 59459"/>
              <a:gd name="adj2" fmla="val 12297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/>
          </a:p>
        </p:txBody>
      </p:sp>
      <p:sp>
        <p:nvSpPr>
          <p:cNvPr id="28" name="CasellaDiTesto 27"/>
          <p:cNvSpPr txBox="1"/>
          <p:nvPr/>
        </p:nvSpPr>
        <p:spPr>
          <a:xfrm>
            <a:off x="2160678" y="4408385"/>
            <a:ext cx="6913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262626"/>
                </a:solidFill>
                <a:latin typeface="Chalkduster"/>
                <a:cs typeface="Chalkduster"/>
              </a:rPr>
              <a:t>Rafforzamento dei reparti della Polizia Stradale del Lazio (Giubileo)</a:t>
            </a:r>
            <a:endParaRPr lang="it-IT" sz="2400" dirty="0">
              <a:solidFill>
                <a:srgbClr val="262626"/>
              </a:solidFill>
              <a:latin typeface="Chalkduster"/>
              <a:cs typeface="Chalkduster"/>
            </a:endParaRPr>
          </a:p>
        </p:txBody>
      </p:sp>
      <p:sp>
        <p:nvSpPr>
          <p:cNvPr id="29" name="Freccia destra con strisce 28"/>
          <p:cNvSpPr/>
          <p:nvPr/>
        </p:nvSpPr>
        <p:spPr>
          <a:xfrm>
            <a:off x="951987" y="4515346"/>
            <a:ext cx="1208690" cy="324069"/>
          </a:xfrm>
          <a:prstGeom prst="stripedRightArrow">
            <a:avLst>
              <a:gd name="adj1" fmla="val 59459"/>
              <a:gd name="adj2" fmla="val 12297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/>
          </a:p>
        </p:txBody>
      </p:sp>
      <p:sp>
        <p:nvSpPr>
          <p:cNvPr id="31" name="CasellaDiTesto 30"/>
          <p:cNvSpPr txBox="1"/>
          <p:nvPr/>
        </p:nvSpPr>
        <p:spPr>
          <a:xfrm>
            <a:off x="2313078" y="5121361"/>
            <a:ext cx="6865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262626"/>
                </a:solidFill>
                <a:latin typeface="Chalkduster"/>
                <a:cs typeface="Chalkduster"/>
              </a:rPr>
              <a:t>Rimodulazione delle forze sul territorio</a:t>
            </a:r>
            <a:endParaRPr lang="it-IT" sz="2400" dirty="0">
              <a:solidFill>
                <a:srgbClr val="262626"/>
              </a:solidFill>
              <a:latin typeface="Chalkduster"/>
              <a:cs typeface="Chalkduster"/>
            </a:endParaRPr>
          </a:p>
        </p:txBody>
      </p:sp>
      <p:sp>
        <p:nvSpPr>
          <p:cNvPr id="32" name="Freccia destra con strisce 31"/>
          <p:cNvSpPr/>
          <p:nvPr/>
        </p:nvSpPr>
        <p:spPr>
          <a:xfrm>
            <a:off x="1104387" y="5228322"/>
            <a:ext cx="1208690" cy="324069"/>
          </a:xfrm>
          <a:prstGeom prst="stripedRightArrow">
            <a:avLst>
              <a:gd name="adj1" fmla="val 59459"/>
              <a:gd name="adj2" fmla="val 12297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/>
          </a:p>
        </p:txBody>
      </p:sp>
      <p:sp>
        <p:nvSpPr>
          <p:cNvPr id="33" name="CasellaDiTesto 32"/>
          <p:cNvSpPr txBox="1"/>
          <p:nvPr/>
        </p:nvSpPr>
        <p:spPr>
          <a:xfrm>
            <a:off x="2461522" y="5829403"/>
            <a:ext cx="6865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262626"/>
                </a:solidFill>
                <a:latin typeface="Chalkduster"/>
                <a:cs typeface="Chalkduster"/>
              </a:rPr>
              <a:t>Adeguamento tecnologico</a:t>
            </a:r>
            <a:endParaRPr lang="it-IT" sz="2400" dirty="0">
              <a:solidFill>
                <a:srgbClr val="262626"/>
              </a:solidFill>
              <a:latin typeface="Chalkduster"/>
              <a:cs typeface="Chalkduster"/>
            </a:endParaRPr>
          </a:p>
        </p:txBody>
      </p:sp>
      <p:sp>
        <p:nvSpPr>
          <p:cNvPr id="34" name="Freccia destra con strisce 33"/>
          <p:cNvSpPr/>
          <p:nvPr/>
        </p:nvSpPr>
        <p:spPr>
          <a:xfrm>
            <a:off x="1252831" y="5936364"/>
            <a:ext cx="1208690" cy="324069"/>
          </a:xfrm>
          <a:prstGeom prst="stripedRightArrow">
            <a:avLst>
              <a:gd name="adj1" fmla="val 59459"/>
              <a:gd name="adj2" fmla="val 12297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/>
          </a:p>
        </p:txBody>
      </p:sp>
    </p:spTree>
    <p:extLst>
      <p:ext uri="{BB962C8B-B14F-4D97-AF65-F5344CB8AC3E}">
        <p14:creationId xmlns:p14="http://schemas.microsoft.com/office/powerpoint/2010/main" val="1342536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calendario 202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84173">
            <a:off x="5820137" y="1590569"/>
            <a:ext cx="2224559" cy="2196752"/>
          </a:xfrm>
          <a:prstGeom prst="rect">
            <a:avLst/>
          </a:prstGeom>
        </p:spPr>
      </p:pic>
      <p:pic>
        <p:nvPicPr>
          <p:cNvPr id="4" name="Immagine 3" descr="Logo Aiscat giust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60" y="81154"/>
            <a:ext cx="1281906" cy="1094081"/>
          </a:xfrm>
          <a:prstGeom prst="rect">
            <a:avLst/>
          </a:prstGeom>
          <a:effectLst>
            <a:reflection stA="50000" endPos="75000" dist="12700" dir="5400000" sy="-100000" algn="bl" rotWithShape="0"/>
          </a:effectLst>
        </p:spPr>
      </p:pic>
      <p:sp>
        <p:nvSpPr>
          <p:cNvPr id="6" name="CasellaDiTesto 5"/>
          <p:cNvSpPr txBox="1"/>
          <p:nvPr/>
        </p:nvSpPr>
        <p:spPr>
          <a:xfrm>
            <a:off x="2726625" y="382750"/>
            <a:ext cx="36984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smtClean="0">
                <a:solidFill>
                  <a:srgbClr val="FFFFFF"/>
                </a:solidFill>
                <a:latin typeface="Chalkduster"/>
                <a:cs typeface="Chalkduster"/>
              </a:rPr>
              <a:t>Incidentalità</a:t>
            </a:r>
            <a:endParaRPr lang="it-IT" sz="3600" dirty="0">
              <a:solidFill>
                <a:srgbClr val="FFFFFF"/>
              </a:solidFill>
              <a:latin typeface="Chalkduster"/>
              <a:cs typeface="Chalkduster"/>
            </a:endParaRPr>
          </a:p>
        </p:txBody>
      </p:sp>
      <p:pic>
        <p:nvPicPr>
          <p:cNvPr id="7" name="Immagine 6" descr="europa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21" y="2110512"/>
            <a:ext cx="2928862" cy="2321123"/>
          </a:xfrm>
          <a:prstGeom prst="rect">
            <a:avLst/>
          </a:prstGeom>
        </p:spPr>
      </p:pic>
      <p:pic>
        <p:nvPicPr>
          <p:cNvPr id="8" name="Immagine 7" descr="Bandiera europea copia.png"/>
          <p:cNvPicPr>
            <a:picLocks noChangeAspect="1"/>
          </p:cNvPicPr>
          <p:nvPr/>
        </p:nvPicPr>
        <p:blipFill>
          <a:blip r:embed="rId6">
            <a:alphaModFix amt="59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-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17" y="2110512"/>
            <a:ext cx="3746500" cy="2540000"/>
          </a:xfrm>
          <a:prstGeom prst="rect">
            <a:avLst/>
          </a:prstGeom>
        </p:spPr>
      </p:pic>
      <p:sp>
        <p:nvSpPr>
          <p:cNvPr id="13" name="CasellaDiTesto 12"/>
          <p:cNvSpPr txBox="1"/>
          <p:nvPr/>
        </p:nvSpPr>
        <p:spPr>
          <a:xfrm>
            <a:off x="4328470" y="3639345"/>
            <a:ext cx="49505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Tx/>
              <a:buChar char="-"/>
            </a:pPr>
            <a:r>
              <a:rPr lang="it-IT" sz="3600" dirty="0" smtClean="0">
                <a:latin typeface="Chalkduster"/>
                <a:cs typeface="Chalkduster"/>
              </a:rPr>
              <a:t>50% di morti</a:t>
            </a:r>
          </a:p>
          <a:p>
            <a:pPr algn="ctr"/>
            <a:r>
              <a:rPr lang="it-IT" sz="3600" dirty="0" smtClean="0">
                <a:latin typeface="Chalkduster"/>
                <a:cs typeface="Chalkduster"/>
              </a:rPr>
              <a:t>(2.057) </a:t>
            </a:r>
            <a:endParaRPr lang="it-IT" sz="3600" dirty="0">
              <a:latin typeface="Chalkduster"/>
              <a:cs typeface="Chalkduster"/>
            </a:endParaRPr>
          </a:p>
        </p:txBody>
      </p:sp>
      <p:pic>
        <p:nvPicPr>
          <p:cNvPr id="15" name="Immagine 14" descr="Italia_regioni_bandiera_italiana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976" y="4828031"/>
            <a:ext cx="1485715" cy="1871213"/>
          </a:xfrm>
          <a:prstGeom prst="rect">
            <a:avLst/>
          </a:prstGeom>
        </p:spPr>
      </p:pic>
      <p:sp>
        <p:nvSpPr>
          <p:cNvPr id="16" name="CasellaDiTesto 15"/>
          <p:cNvSpPr txBox="1"/>
          <p:nvPr/>
        </p:nvSpPr>
        <p:spPr>
          <a:xfrm>
            <a:off x="3386283" y="5409872"/>
            <a:ext cx="13589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smtClean="0">
                <a:latin typeface="Chalkduster"/>
                <a:cs typeface="Chalkduster"/>
              </a:rPr>
              <a:t>2010</a:t>
            </a:r>
            <a:endParaRPr lang="it-IT" sz="3600" dirty="0">
              <a:latin typeface="Chalkduster"/>
              <a:cs typeface="Chalkduster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6069543" y="5437054"/>
            <a:ext cx="30828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smtClean="0">
                <a:latin typeface="Chalkduster"/>
                <a:cs typeface="Chalkduster"/>
              </a:rPr>
              <a:t>4.114 </a:t>
            </a:r>
            <a:r>
              <a:rPr lang="it-IT" sz="2800" dirty="0" smtClean="0">
                <a:latin typeface="Chalkduster"/>
                <a:cs typeface="Chalkduster"/>
              </a:rPr>
              <a:t>morti</a:t>
            </a:r>
            <a:r>
              <a:rPr lang="it-IT" sz="3600" dirty="0" smtClean="0">
                <a:latin typeface="Chalkduster"/>
                <a:cs typeface="Chalkduster"/>
              </a:rPr>
              <a:t> </a:t>
            </a:r>
            <a:endParaRPr lang="it-IT" sz="3600" dirty="0">
              <a:latin typeface="Chalkduster"/>
              <a:cs typeface="Chalkduster"/>
            </a:endParaRPr>
          </a:p>
        </p:txBody>
      </p:sp>
      <p:cxnSp>
        <p:nvCxnSpPr>
          <p:cNvPr id="19" name="Connettore 7 18"/>
          <p:cNvCxnSpPr>
            <a:stCxn id="8" idx="3"/>
            <a:endCxn id="3" idx="1"/>
          </p:cNvCxnSpPr>
          <p:nvPr/>
        </p:nvCxnSpPr>
        <p:spPr>
          <a:xfrm flipV="1">
            <a:off x="3923917" y="2758730"/>
            <a:ext cx="1898411" cy="621782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7 20"/>
          <p:cNvCxnSpPr/>
          <p:nvPr/>
        </p:nvCxnSpPr>
        <p:spPr>
          <a:xfrm rot="5400000" flipH="1" flipV="1">
            <a:off x="5189516" y="4352672"/>
            <a:ext cx="619149" cy="2866652"/>
          </a:xfrm>
          <a:prstGeom prst="curvedConnector5">
            <a:avLst>
              <a:gd name="adj1" fmla="val -36922"/>
              <a:gd name="adj2" fmla="val 48104"/>
              <a:gd name="adj3" fmla="val 20027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7 23"/>
          <p:cNvCxnSpPr/>
          <p:nvPr/>
        </p:nvCxnSpPr>
        <p:spPr>
          <a:xfrm flipV="1">
            <a:off x="2992091" y="5562272"/>
            <a:ext cx="1226073" cy="353766"/>
          </a:xfrm>
          <a:prstGeom prst="curvedConnector4">
            <a:avLst>
              <a:gd name="adj1" fmla="val 22290"/>
              <a:gd name="adj2" fmla="val 22614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Immagin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431" y="184441"/>
            <a:ext cx="909740" cy="974446"/>
          </a:xfrm>
          <a:prstGeom prst="rect">
            <a:avLst/>
          </a:prstGeom>
          <a:effectLst>
            <a:reflection stA="50000" endPos="75000" dist="12700" dir="5400000" sy="-100000" algn="bl" rotWithShape="0"/>
          </a:effectLst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2F395-0557-774B-AE49-1936A57B8414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3257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Logo Aiscat giust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60" y="81154"/>
            <a:ext cx="1281906" cy="1094081"/>
          </a:xfrm>
          <a:prstGeom prst="rect">
            <a:avLst/>
          </a:prstGeom>
          <a:effectLst>
            <a:reflection stA="50000" endPos="75000" dist="12700" dir="5400000" sy="-100000" algn="bl" rotWithShape="0"/>
          </a:effectLst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431" y="184441"/>
            <a:ext cx="909740" cy="974446"/>
          </a:xfrm>
          <a:prstGeom prst="rect">
            <a:avLst/>
          </a:prstGeom>
          <a:effectLst>
            <a:reflection stA="50000" endPos="75000" dist="12700" dir="5400000" sy="-100000" algn="bl" rotWithShape="0"/>
          </a:effectLst>
        </p:spPr>
      </p:pic>
      <p:sp>
        <p:nvSpPr>
          <p:cNvPr id="7" name="CasellaDiTesto 6"/>
          <p:cNvSpPr txBox="1"/>
          <p:nvPr/>
        </p:nvSpPr>
        <p:spPr>
          <a:xfrm>
            <a:off x="1521258" y="292620"/>
            <a:ext cx="618630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200" dirty="0" smtClean="0">
                <a:solidFill>
                  <a:srgbClr val="FFFFFF"/>
                </a:solidFill>
                <a:latin typeface="Chalkduster"/>
                <a:cs typeface="Chalkduster"/>
              </a:rPr>
              <a:t>INTERVENTI E SINERGIE</a:t>
            </a:r>
          </a:p>
          <a:p>
            <a:pPr algn="ctr"/>
            <a:r>
              <a:rPr lang="it-IT" sz="3200" dirty="0" smtClean="0">
                <a:solidFill>
                  <a:srgbClr val="FFFFFF"/>
                </a:solidFill>
                <a:latin typeface="Chalkduster"/>
                <a:cs typeface="Chalkduster"/>
              </a:rPr>
              <a:t>NECESSARIE</a:t>
            </a:r>
            <a:endParaRPr lang="it-IT" sz="3200" dirty="0">
              <a:solidFill>
                <a:srgbClr val="FFFFFF"/>
              </a:solidFill>
              <a:latin typeface="Chalkduster"/>
              <a:cs typeface="Chalkduster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507998" y="1845004"/>
            <a:ext cx="8303173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SzPct val="120000"/>
              <a:buFont typeface="Arial"/>
              <a:buChar char="•"/>
            </a:pPr>
            <a:r>
              <a:rPr lang="it-IT" dirty="0" smtClean="0">
                <a:latin typeface="Chalkduster"/>
                <a:cs typeface="Chalkduster"/>
              </a:rPr>
              <a:t>Sicurezza del personale di Polizia e delle Autostrade durante il servizio – LINEE GUIDA – FORMAZIONE;</a:t>
            </a:r>
          </a:p>
          <a:p>
            <a:pPr marL="285750" indent="-285750" algn="just">
              <a:buSzPct val="120000"/>
              <a:buFont typeface="Arial"/>
              <a:buChar char="•"/>
            </a:pPr>
            <a:endParaRPr lang="it-IT" dirty="0">
              <a:latin typeface="Chalkduster"/>
              <a:cs typeface="Chalkduster"/>
            </a:endParaRPr>
          </a:p>
          <a:p>
            <a:pPr marL="285750" indent="-285750" algn="just">
              <a:buSzPct val="120000"/>
              <a:buFont typeface="Arial"/>
              <a:buChar char="•"/>
            </a:pPr>
            <a:r>
              <a:rPr lang="it-IT" dirty="0" smtClean="0">
                <a:latin typeface="Chalkduster"/>
                <a:cs typeface="Chalkduster"/>
              </a:rPr>
              <a:t>Costante aggiornamento e rimodulazione del piano neve e dei piani di viabilità in particolari periodi dell’anno;</a:t>
            </a:r>
          </a:p>
          <a:p>
            <a:pPr marL="285750" indent="-285750" algn="just">
              <a:buSzPct val="120000"/>
              <a:buFont typeface="Arial"/>
              <a:buChar char="•"/>
            </a:pPr>
            <a:endParaRPr lang="it-IT" dirty="0">
              <a:latin typeface="Chalkduster"/>
              <a:cs typeface="Chalkduster"/>
            </a:endParaRPr>
          </a:p>
          <a:p>
            <a:pPr marL="285750" indent="-285750" algn="just">
              <a:buSzPct val="120000"/>
              <a:buFont typeface="Arial"/>
              <a:buChar char="•"/>
            </a:pPr>
            <a:r>
              <a:rPr lang="it-IT" dirty="0" smtClean="0">
                <a:latin typeface="Chalkduster"/>
                <a:cs typeface="Chalkduster"/>
              </a:rPr>
              <a:t>Crescente confronto con il mondo dell’autotrasporto per l’auspicabile condivisione dei suddetti piani;</a:t>
            </a:r>
          </a:p>
          <a:p>
            <a:pPr marL="285750" indent="-285750" algn="just">
              <a:buSzPct val="120000"/>
              <a:buFont typeface="Arial"/>
              <a:buChar char="•"/>
            </a:pPr>
            <a:endParaRPr lang="it-IT" dirty="0">
              <a:latin typeface="Chalkduster"/>
              <a:cs typeface="Chalkduster"/>
            </a:endParaRPr>
          </a:p>
          <a:p>
            <a:pPr marL="285750" indent="-285750" algn="just">
              <a:buSzPct val="120000"/>
              <a:buFont typeface="Arial"/>
              <a:buChar char="•"/>
            </a:pPr>
            <a:r>
              <a:rPr lang="it-IT" dirty="0" smtClean="0">
                <a:latin typeface="Chalkduster"/>
                <a:cs typeface="Chalkduster"/>
              </a:rPr>
              <a:t>Parco veicolare in dotazione tecnologicamente attrezzato;</a:t>
            </a:r>
          </a:p>
          <a:p>
            <a:pPr marL="285750" indent="-285750" algn="just">
              <a:buSzPct val="120000"/>
              <a:buFont typeface="Arial"/>
              <a:buChar char="•"/>
            </a:pPr>
            <a:endParaRPr lang="it-IT" dirty="0">
              <a:latin typeface="Chalkduster"/>
              <a:cs typeface="Chalkduster"/>
            </a:endParaRPr>
          </a:p>
          <a:p>
            <a:pPr marL="285750" indent="-285750" algn="just">
              <a:buSzPct val="120000"/>
              <a:buFont typeface="Arial"/>
              <a:buChar char="•"/>
            </a:pPr>
            <a:r>
              <a:rPr lang="it-IT" dirty="0" smtClean="0">
                <a:latin typeface="Chalkduster"/>
                <a:cs typeface="Chalkduster"/>
              </a:rPr>
              <a:t>Ottimale utilizzo di tutte le tecnologie per gli accertamenti da remoto;</a:t>
            </a:r>
          </a:p>
          <a:p>
            <a:pPr marL="285750" indent="-285750" algn="just">
              <a:buSzPct val="120000"/>
              <a:buFont typeface="Arial"/>
              <a:buChar char="•"/>
            </a:pPr>
            <a:endParaRPr lang="it-IT" dirty="0">
              <a:latin typeface="Chalkduster"/>
              <a:cs typeface="Chalkduster"/>
            </a:endParaRPr>
          </a:p>
          <a:p>
            <a:pPr marL="285750" indent="-285750" algn="just">
              <a:buSzPct val="120000"/>
              <a:buFont typeface="Arial"/>
              <a:buChar char="•"/>
            </a:pPr>
            <a:r>
              <a:rPr lang="it-IT" dirty="0" smtClean="0">
                <a:latin typeface="Chalkduster"/>
                <a:cs typeface="Chalkduster"/>
              </a:rPr>
              <a:t>Ulteriore confronto con tutti i soggetti interessati alla sicurezza delle aree di servizio;</a:t>
            </a:r>
            <a:endParaRPr lang="it-IT" dirty="0">
              <a:latin typeface="Chalkduster"/>
              <a:cs typeface="Chalkduster"/>
            </a:endParaRPr>
          </a:p>
        </p:txBody>
      </p:sp>
    </p:spTree>
    <p:extLst>
      <p:ext uri="{BB962C8B-B14F-4D97-AF65-F5344CB8AC3E}">
        <p14:creationId xmlns:p14="http://schemas.microsoft.com/office/powerpoint/2010/main" val="2394150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Pattuglia autostrada.jpg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66" y="2259724"/>
            <a:ext cx="8676627" cy="3398346"/>
          </a:xfrm>
          <a:prstGeom prst="rect">
            <a:avLst/>
          </a:prstGeom>
        </p:spPr>
      </p:pic>
      <p:pic>
        <p:nvPicPr>
          <p:cNvPr id="5" name="Immagine 4" descr="Logo Aiscat giust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60" y="81154"/>
            <a:ext cx="1281906" cy="1094081"/>
          </a:xfrm>
          <a:prstGeom prst="rect">
            <a:avLst/>
          </a:prstGeom>
          <a:effectLst>
            <a:reflection stA="50000" endPos="75000" dist="12700" dir="5400000" sy="-100000" algn="bl" rotWithShape="0"/>
          </a:effectLst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431" y="184441"/>
            <a:ext cx="909740" cy="974446"/>
          </a:xfrm>
          <a:prstGeom prst="rect">
            <a:avLst/>
          </a:prstGeom>
          <a:effectLst>
            <a:reflection stA="50000" endPos="75000" dist="12700" dir="5400000" sy="-100000" algn="bl" rotWithShape="0"/>
          </a:effectLst>
        </p:spPr>
      </p:pic>
      <p:sp>
        <p:nvSpPr>
          <p:cNvPr id="7" name="CasellaDiTesto 6"/>
          <p:cNvSpPr txBox="1"/>
          <p:nvPr/>
        </p:nvSpPr>
        <p:spPr>
          <a:xfrm>
            <a:off x="2989608" y="396300"/>
            <a:ext cx="324960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200" dirty="0" smtClean="0">
                <a:solidFill>
                  <a:srgbClr val="FFFFFF"/>
                </a:solidFill>
                <a:latin typeface="Chalkduster"/>
                <a:cs typeface="Chalkduster"/>
              </a:rPr>
              <a:t>CONCLUSIONI</a:t>
            </a:r>
            <a:endParaRPr lang="it-IT" sz="3200" dirty="0">
              <a:solidFill>
                <a:srgbClr val="FFFFFF"/>
              </a:solidFill>
              <a:latin typeface="Chalkduster"/>
              <a:cs typeface="Chalkduster"/>
            </a:endParaRPr>
          </a:p>
        </p:txBody>
      </p:sp>
    </p:spTree>
    <p:extLst>
      <p:ext uri="{BB962C8B-B14F-4D97-AF65-F5344CB8AC3E}">
        <p14:creationId xmlns:p14="http://schemas.microsoft.com/office/powerpoint/2010/main" val="834778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Logo Aiscat giust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60" y="81154"/>
            <a:ext cx="1281906" cy="1094081"/>
          </a:xfrm>
          <a:prstGeom prst="rect">
            <a:avLst/>
          </a:prstGeom>
          <a:effectLst>
            <a:reflection stA="50000" endPos="75000" dist="12700" dir="5400000" sy="-100000" algn="bl" rotWithShape="0"/>
          </a:effectLst>
        </p:spPr>
      </p:pic>
      <p:sp>
        <p:nvSpPr>
          <p:cNvPr id="9" name="Rettangolo 8"/>
          <p:cNvSpPr/>
          <p:nvPr/>
        </p:nvSpPr>
        <p:spPr>
          <a:xfrm>
            <a:off x="0" y="1550200"/>
            <a:ext cx="9144000" cy="5307800"/>
          </a:xfrm>
          <a:prstGeom prst="rect">
            <a:avLst/>
          </a:prstGeom>
          <a:blipFill rotWithShape="1">
            <a:blip r:embed="rId3">
              <a:alphaModFix amt="72000"/>
            </a:blip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6600" dirty="0" smtClean="0">
                <a:latin typeface="Chalkduster"/>
                <a:cs typeface="Chalkduster"/>
              </a:rPr>
              <a:t>Grazie</a:t>
            </a:r>
            <a:endParaRPr lang="it-IT" sz="6600" dirty="0">
              <a:latin typeface="Chalkduster"/>
              <a:cs typeface="Chalkduster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431" y="184441"/>
            <a:ext cx="909740" cy="974446"/>
          </a:xfrm>
          <a:prstGeom prst="rect">
            <a:avLst/>
          </a:prstGeom>
          <a:effectLst>
            <a:reflection stA="50000" endPos="75000" dist="12700" dir="5400000" sy="-100000" algn="bl" rotWithShape="0"/>
          </a:effectLst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2F395-0557-774B-AE49-1936A57B8414}" type="slidenum">
              <a:rPr lang="it-IT" smtClean="0"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0765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726625" y="382750"/>
            <a:ext cx="36984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smtClean="0">
                <a:solidFill>
                  <a:srgbClr val="FFFFFF"/>
                </a:solidFill>
                <a:latin typeface="Chalkduster"/>
                <a:cs typeface="Chalkduster"/>
              </a:rPr>
              <a:t>Incidentalità</a:t>
            </a:r>
            <a:endParaRPr lang="it-IT" sz="3600" dirty="0">
              <a:solidFill>
                <a:srgbClr val="FFFFFF"/>
              </a:solidFill>
              <a:latin typeface="Chalkduster"/>
              <a:cs typeface="Chalkduster"/>
            </a:endParaRPr>
          </a:p>
        </p:txBody>
      </p:sp>
      <p:pic>
        <p:nvPicPr>
          <p:cNvPr id="5" name="Immagine 4" descr="Italia_regioni_bandiera_italian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217" y="2736195"/>
            <a:ext cx="2397720" cy="3019855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4404099" y="1739821"/>
            <a:ext cx="41312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800" dirty="0" smtClean="0">
                <a:latin typeface="Chalkduster"/>
                <a:cs typeface="Chalkduster"/>
              </a:rPr>
              <a:t>2014 </a:t>
            </a:r>
            <a:r>
              <a:rPr lang="it-IT" sz="2000" i="1" dirty="0" smtClean="0">
                <a:latin typeface="Chalkduster"/>
                <a:cs typeface="Chalkduster"/>
              </a:rPr>
              <a:t>(Dati ISTAT)</a:t>
            </a:r>
            <a:endParaRPr lang="it-IT" sz="4800" i="1" dirty="0">
              <a:latin typeface="Chalkduster"/>
              <a:cs typeface="Chalkduster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516152" y="3179139"/>
            <a:ext cx="32708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smtClean="0">
                <a:latin typeface="Chalkduster"/>
                <a:cs typeface="Chalkduster"/>
              </a:rPr>
              <a:t>3.330 morti</a:t>
            </a:r>
            <a:endParaRPr lang="it-IT" sz="3600" dirty="0">
              <a:latin typeface="Chalkduster"/>
              <a:cs typeface="Chalkduster"/>
            </a:endParaRPr>
          </a:p>
        </p:txBody>
      </p:sp>
      <p:pic>
        <p:nvPicPr>
          <p:cNvPr id="8" name="Immagine 7" descr="Logo Aiscat giust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60" y="81154"/>
            <a:ext cx="1281906" cy="1094081"/>
          </a:xfrm>
          <a:prstGeom prst="rect">
            <a:avLst/>
          </a:prstGeom>
          <a:effectLst>
            <a:reflection stA="50000" endPos="75000" dist="12700" dir="5400000" sy="-100000" algn="bl" rotWithShape="0"/>
          </a:effectLst>
        </p:spPr>
      </p:pic>
      <p:cxnSp>
        <p:nvCxnSpPr>
          <p:cNvPr id="10" name="Connettore 7 9"/>
          <p:cNvCxnSpPr>
            <a:stCxn id="6" idx="1"/>
            <a:endCxn id="7" idx="2"/>
          </p:cNvCxnSpPr>
          <p:nvPr/>
        </p:nvCxnSpPr>
        <p:spPr>
          <a:xfrm rot="10800000" flipH="1" flipV="1">
            <a:off x="4404098" y="2155320"/>
            <a:ext cx="1747501" cy="1670150"/>
          </a:xfrm>
          <a:prstGeom prst="curvedConnector4">
            <a:avLst>
              <a:gd name="adj1" fmla="val -219341"/>
              <a:gd name="adj2" fmla="val 243967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5"/>
          <p:cNvSpPr txBox="1"/>
          <p:nvPr/>
        </p:nvSpPr>
        <p:spPr>
          <a:xfrm>
            <a:off x="5820817" y="4960302"/>
            <a:ext cx="28969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smtClean="0">
                <a:latin typeface="Chalkduster"/>
                <a:cs typeface="Chalkduster"/>
              </a:rPr>
              <a:t>2010/2014</a:t>
            </a:r>
            <a:endParaRPr lang="it-IT" sz="3600" dirty="0">
              <a:latin typeface="Chalkduster"/>
              <a:cs typeface="Chalkduster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4790965" y="5993017"/>
            <a:ext cx="44678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>
                <a:latin typeface="Chalkduster"/>
                <a:cs typeface="Chalkduster"/>
              </a:rPr>
              <a:t>-1/3 obiettivo finale</a:t>
            </a:r>
            <a:endParaRPr lang="it-IT" sz="2800" dirty="0">
              <a:latin typeface="Chalkduster"/>
              <a:cs typeface="Chalkduster"/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431" y="184441"/>
            <a:ext cx="909740" cy="974446"/>
          </a:xfrm>
          <a:prstGeom prst="rect">
            <a:avLst/>
          </a:prstGeom>
          <a:effectLst>
            <a:reflection stA="50000" endPos="75000" dist="12700" dir="5400000" sy="-100000" algn="bl" rotWithShape="0"/>
          </a:effectLst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2F395-0557-774B-AE49-1936A57B8414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022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Logo Aiscat giust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60" y="81154"/>
            <a:ext cx="1281906" cy="1094081"/>
          </a:xfrm>
          <a:prstGeom prst="rect">
            <a:avLst/>
          </a:prstGeom>
          <a:effectLst>
            <a:reflection stA="50000" endPos="75000" dist="12700" dir="5400000" sy="-100000" algn="bl" rotWithShape="0"/>
          </a:effectLst>
        </p:spPr>
      </p:pic>
      <p:sp>
        <p:nvSpPr>
          <p:cNvPr id="6" name="CasellaDiTesto 5"/>
          <p:cNvSpPr txBox="1"/>
          <p:nvPr/>
        </p:nvSpPr>
        <p:spPr>
          <a:xfrm>
            <a:off x="2726625" y="382750"/>
            <a:ext cx="36984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smtClean="0">
                <a:solidFill>
                  <a:srgbClr val="FFFFFF"/>
                </a:solidFill>
                <a:latin typeface="Chalkduster"/>
                <a:cs typeface="Chalkduster"/>
              </a:rPr>
              <a:t>Incidentalità</a:t>
            </a:r>
            <a:endParaRPr lang="it-IT" sz="3600" dirty="0">
              <a:solidFill>
                <a:srgbClr val="FFFFFF"/>
              </a:solidFill>
              <a:latin typeface="Chalkduster"/>
              <a:cs typeface="Chalkduster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0" y="1550200"/>
            <a:ext cx="9144000" cy="5307800"/>
          </a:xfrm>
          <a:prstGeom prst="rect">
            <a:avLst/>
          </a:prstGeom>
          <a:blipFill rotWithShape="1">
            <a:blip r:embed="rId3">
              <a:alphaModFix amt="72000"/>
            </a:blip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Esagono orizzontale 6"/>
          <p:cNvSpPr/>
          <p:nvPr/>
        </p:nvSpPr>
        <p:spPr>
          <a:xfrm>
            <a:off x="1718147" y="1886388"/>
            <a:ext cx="6013517" cy="532297"/>
          </a:xfrm>
          <a:prstGeom prst="hexagon">
            <a:avLst/>
          </a:prstGeom>
          <a:solidFill>
            <a:schemeClr val="accent4">
              <a:lumMod val="75000"/>
            </a:schemeClr>
          </a:solidFill>
          <a:ln w="38100" cmpd="dbl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 smtClean="0">
                <a:latin typeface="Chalkduster"/>
                <a:cs typeface="Chalkduster"/>
              </a:rPr>
              <a:t>Viabilità Autostradale</a:t>
            </a:r>
            <a:endParaRPr lang="it-IT" sz="2800" dirty="0">
              <a:latin typeface="Chalkduster"/>
              <a:cs typeface="Chalkduster"/>
            </a:endParaRPr>
          </a:p>
        </p:txBody>
      </p:sp>
      <p:graphicFrame>
        <p:nvGraphicFramePr>
          <p:cNvPr id="10" name="Tabel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2205782"/>
              </p:ext>
            </p:extLst>
          </p:nvPr>
        </p:nvGraphicFramePr>
        <p:xfrm>
          <a:off x="702691" y="3726082"/>
          <a:ext cx="7747980" cy="13509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7995"/>
                <a:gridCol w="1296934"/>
                <a:gridCol w="1539059"/>
                <a:gridCol w="1746996"/>
                <a:gridCol w="1746996"/>
              </a:tblGrid>
              <a:tr h="675489">
                <a:tc>
                  <a:txBody>
                    <a:bodyPr/>
                    <a:lstStyle/>
                    <a:p>
                      <a:pPr algn="ctr"/>
                      <a:endParaRPr lang="it-IT" dirty="0">
                        <a:solidFill>
                          <a:schemeClr val="tx1"/>
                        </a:solidFill>
                        <a:latin typeface="Chalkduster"/>
                        <a:cs typeface="Chalkduster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3200" dirty="0" smtClean="0">
                          <a:solidFill>
                            <a:schemeClr val="tx1"/>
                          </a:solidFill>
                          <a:latin typeface="Chalkduster"/>
                          <a:cs typeface="Chalkduster"/>
                        </a:rPr>
                        <a:t>2013</a:t>
                      </a:r>
                      <a:endParaRPr lang="it-IT" sz="3200" dirty="0">
                        <a:solidFill>
                          <a:schemeClr val="tx1"/>
                        </a:solidFill>
                        <a:latin typeface="Chalkduster"/>
                        <a:cs typeface="Chalkduster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3200" dirty="0" smtClean="0">
                          <a:solidFill>
                            <a:schemeClr val="tx1"/>
                          </a:solidFill>
                          <a:latin typeface="Chalkduster"/>
                          <a:cs typeface="Chalkduster"/>
                        </a:rPr>
                        <a:t>2014</a:t>
                      </a:r>
                      <a:endParaRPr lang="it-IT" sz="3200" dirty="0">
                        <a:solidFill>
                          <a:schemeClr val="tx1"/>
                        </a:solidFill>
                        <a:latin typeface="Chalkduster"/>
                        <a:cs typeface="Chalkduster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3200" dirty="0" smtClean="0">
                          <a:solidFill>
                            <a:schemeClr val="tx1"/>
                          </a:solidFill>
                          <a:latin typeface="Chalkduster"/>
                          <a:cs typeface="Chalkduster"/>
                        </a:rPr>
                        <a:t>Diff.</a:t>
                      </a:r>
                      <a:endParaRPr lang="it-IT" sz="3200" dirty="0">
                        <a:solidFill>
                          <a:schemeClr val="tx1"/>
                        </a:solidFill>
                        <a:latin typeface="Chalkduster"/>
                        <a:cs typeface="Chalkduster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3200" dirty="0" smtClean="0">
                          <a:solidFill>
                            <a:schemeClr val="tx1"/>
                          </a:solidFill>
                          <a:latin typeface="Chalkduster"/>
                          <a:cs typeface="Chalkduster"/>
                        </a:rPr>
                        <a:t>Diff.%</a:t>
                      </a:r>
                      <a:endParaRPr lang="it-IT" sz="3200" dirty="0">
                        <a:solidFill>
                          <a:schemeClr val="tx1"/>
                        </a:solidFill>
                        <a:latin typeface="Chalkduster"/>
                        <a:cs typeface="Chalkduster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675489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chemeClr val="tx1"/>
                          </a:solidFill>
                          <a:latin typeface="Chalkduster"/>
                          <a:cs typeface="Chalkduster"/>
                        </a:rPr>
                        <a:t>Persone decedute</a:t>
                      </a:r>
                      <a:endParaRPr lang="it-IT" dirty="0">
                        <a:solidFill>
                          <a:schemeClr val="tx1"/>
                        </a:solidFill>
                        <a:latin typeface="Chalkduster"/>
                        <a:cs typeface="Chalkdust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dirty="0" smtClean="0">
                          <a:solidFill>
                            <a:schemeClr val="tx1"/>
                          </a:solidFill>
                          <a:latin typeface="Chalkduster"/>
                          <a:cs typeface="Chalkduster"/>
                        </a:rPr>
                        <a:t>269</a:t>
                      </a:r>
                      <a:endParaRPr lang="it-IT" sz="2800" dirty="0">
                        <a:solidFill>
                          <a:schemeClr val="tx1"/>
                        </a:solidFill>
                        <a:latin typeface="Chalkduster"/>
                        <a:cs typeface="Chalkdust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dirty="0" smtClean="0">
                          <a:solidFill>
                            <a:schemeClr val="tx1"/>
                          </a:solidFill>
                          <a:latin typeface="Chalkduster"/>
                          <a:cs typeface="Chalkduster"/>
                        </a:rPr>
                        <a:t>245</a:t>
                      </a:r>
                      <a:endParaRPr lang="it-IT" sz="2800" dirty="0">
                        <a:solidFill>
                          <a:schemeClr val="tx1"/>
                        </a:solidFill>
                        <a:latin typeface="Chalkduster"/>
                        <a:cs typeface="Chalkdust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dirty="0" smtClean="0">
                          <a:solidFill>
                            <a:schemeClr val="tx1"/>
                          </a:solidFill>
                          <a:latin typeface="Chalkduster"/>
                          <a:cs typeface="Chalkduster"/>
                        </a:rPr>
                        <a:t>-24</a:t>
                      </a:r>
                      <a:endParaRPr lang="it-IT" sz="2800" dirty="0">
                        <a:solidFill>
                          <a:schemeClr val="tx1"/>
                        </a:solidFill>
                        <a:latin typeface="Chalkduster"/>
                        <a:cs typeface="Chalkdust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dirty="0" smtClean="0">
                          <a:solidFill>
                            <a:schemeClr val="tx1"/>
                          </a:solidFill>
                          <a:latin typeface="Chalkduster"/>
                          <a:cs typeface="Chalkduster"/>
                        </a:rPr>
                        <a:t>-8,9</a:t>
                      </a:r>
                      <a:endParaRPr lang="it-IT" sz="2800" dirty="0">
                        <a:solidFill>
                          <a:schemeClr val="tx1"/>
                        </a:solidFill>
                        <a:latin typeface="Chalkduster"/>
                        <a:cs typeface="Chalkduster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Immagin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431" y="184441"/>
            <a:ext cx="909740" cy="974446"/>
          </a:xfrm>
          <a:prstGeom prst="rect">
            <a:avLst/>
          </a:prstGeom>
          <a:effectLst>
            <a:reflection stA="50000" endPos="75000" dist="12700" dir="5400000" sy="-100000" algn="bl" rotWithShape="0"/>
          </a:effectLst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2F395-0557-774B-AE49-1936A57B8414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3909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Logo Aiscat giust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60" y="81154"/>
            <a:ext cx="1281906" cy="1094081"/>
          </a:xfrm>
          <a:prstGeom prst="rect">
            <a:avLst/>
          </a:prstGeom>
          <a:effectLst>
            <a:reflection stA="50000" endPos="75000" dist="12700" dir="5400000" sy="-100000" algn="bl" rotWithShape="0"/>
          </a:effectLst>
        </p:spPr>
      </p:pic>
      <p:sp>
        <p:nvSpPr>
          <p:cNvPr id="6" name="CasellaDiTesto 5"/>
          <p:cNvSpPr txBox="1"/>
          <p:nvPr/>
        </p:nvSpPr>
        <p:spPr>
          <a:xfrm>
            <a:off x="2726625" y="382750"/>
            <a:ext cx="36984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smtClean="0">
                <a:solidFill>
                  <a:srgbClr val="FFFFFF"/>
                </a:solidFill>
                <a:latin typeface="Chalkduster"/>
                <a:cs typeface="Chalkduster"/>
              </a:rPr>
              <a:t>Incidentalità</a:t>
            </a:r>
            <a:endParaRPr lang="it-IT" sz="3600" dirty="0">
              <a:solidFill>
                <a:srgbClr val="FFFFFF"/>
              </a:solidFill>
              <a:latin typeface="Chalkduster"/>
              <a:cs typeface="Chalkduster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0" y="1550200"/>
            <a:ext cx="9144000" cy="5307800"/>
          </a:xfrm>
          <a:prstGeom prst="rect">
            <a:avLst/>
          </a:prstGeom>
          <a:blipFill rotWithShape="1">
            <a:blip r:embed="rId3">
              <a:alphaModFix amt="72000"/>
            </a:blip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Esagono orizzontale 6"/>
          <p:cNvSpPr/>
          <p:nvPr/>
        </p:nvSpPr>
        <p:spPr>
          <a:xfrm>
            <a:off x="1027153" y="1764987"/>
            <a:ext cx="7423518" cy="1391444"/>
          </a:xfrm>
          <a:prstGeom prst="hexagon">
            <a:avLst/>
          </a:prstGeom>
          <a:solidFill>
            <a:schemeClr val="accent4">
              <a:lumMod val="75000"/>
            </a:schemeClr>
          </a:solidFill>
          <a:ln w="38100" cmpd="dbl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 smtClean="0">
                <a:latin typeface="Chalkduster"/>
                <a:cs typeface="Chalkduster"/>
              </a:rPr>
              <a:t>Viabilità Autostradale</a:t>
            </a:r>
            <a:endParaRPr lang="it-IT" sz="2800" dirty="0">
              <a:latin typeface="Chalkduster"/>
              <a:cs typeface="Chalkduster"/>
            </a:endParaRPr>
          </a:p>
          <a:p>
            <a:pPr algn="ctr"/>
            <a:r>
              <a:rPr lang="it-IT" sz="2800" dirty="0" smtClean="0">
                <a:latin typeface="Chalkduster"/>
                <a:cs typeface="Chalkduster"/>
              </a:rPr>
              <a:t>dal 1 gennaio al</a:t>
            </a:r>
          </a:p>
          <a:p>
            <a:pPr algn="ctr"/>
            <a:r>
              <a:rPr lang="it-IT" sz="2800" dirty="0" smtClean="0">
                <a:latin typeface="Chalkduster"/>
                <a:cs typeface="Chalkduster"/>
              </a:rPr>
              <a:t>30 settembre 2015</a:t>
            </a:r>
          </a:p>
        </p:txBody>
      </p:sp>
      <p:graphicFrame>
        <p:nvGraphicFramePr>
          <p:cNvPr id="10" name="Tabel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1595260"/>
              </p:ext>
            </p:extLst>
          </p:nvPr>
        </p:nvGraphicFramePr>
        <p:xfrm>
          <a:off x="702691" y="3726082"/>
          <a:ext cx="7747980" cy="22653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7995"/>
                <a:gridCol w="1539715"/>
                <a:gridCol w="1296278"/>
                <a:gridCol w="1746996"/>
                <a:gridCol w="1746996"/>
              </a:tblGrid>
              <a:tr h="675489">
                <a:tc>
                  <a:txBody>
                    <a:bodyPr/>
                    <a:lstStyle/>
                    <a:p>
                      <a:pPr algn="ctr"/>
                      <a:endParaRPr lang="it-IT" dirty="0">
                        <a:solidFill>
                          <a:schemeClr val="tx1"/>
                        </a:solidFill>
                        <a:latin typeface="Chalkduster"/>
                        <a:cs typeface="Chalkduster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3200" dirty="0" smtClean="0">
                          <a:solidFill>
                            <a:schemeClr val="tx1"/>
                          </a:solidFill>
                          <a:latin typeface="Chalkduster"/>
                          <a:cs typeface="Chalkduster"/>
                        </a:rPr>
                        <a:t>2014</a:t>
                      </a:r>
                      <a:endParaRPr lang="it-IT" sz="3200" dirty="0">
                        <a:solidFill>
                          <a:schemeClr val="tx1"/>
                        </a:solidFill>
                        <a:latin typeface="Chalkduster"/>
                        <a:cs typeface="Chalkduster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3200" dirty="0" smtClean="0">
                          <a:solidFill>
                            <a:schemeClr val="tx1"/>
                          </a:solidFill>
                          <a:latin typeface="Chalkduster"/>
                          <a:cs typeface="Chalkduster"/>
                        </a:rPr>
                        <a:t>2015</a:t>
                      </a:r>
                      <a:endParaRPr lang="it-IT" sz="3200" dirty="0">
                        <a:solidFill>
                          <a:schemeClr val="tx1"/>
                        </a:solidFill>
                        <a:latin typeface="Chalkduster"/>
                        <a:cs typeface="Chalkduster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3200" dirty="0" smtClean="0">
                          <a:solidFill>
                            <a:schemeClr val="tx1"/>
                          </a:solidFill>
                          <a:latin typeface="Chalkduster"/>
                          <a:cs typeface="Chalkduster"/>
                        </a:rPr>
                        <a:t>Diff.</a:t>
                      </a:r>
                      <a:endParaRPr lang="it-IT" sz="3200" dirty="0">
                        <a:solidFill>
                          <a:schemeClr val="tx1"/>
                        </a:solidFill>
                        <a:latin typeface="Chalkduster"/>
                        <a:cs typeface="Chalkduster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3200" dirty="0" smtClean="0">
                          <a:solidFill>
                            <a:schemeClr val="tx1"/>
                          </a:solidFill>
                          <a:latin typeface="Chalkduster"/>
                          <a:cs typeface="Chalkduster"/>
                        </a:rPr>
                        <a:t>Diff.%</a:t>
                      </a:r>
                      <a:endParaRPr lang="it-IT" sz="3200" dirty="0">
                        <a:solidFill>
                          <a:schemeClr val="tx1"/>
                        </a:solidFill>
                        <a:latin typeface="Chalkduster"/>
                        <a:cs typeface="Chalkduster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675489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chemeClr val="tx1"/>
                          </a:solidFill>
                          <a:latin typeface="Chalkduster"/>
                          <a:cs typeface="Chalkduster"/>
                        </a:rPr>
                        <a:t>Persone decedute</a:t>
                      </a:r>
                      <a:endParaRPr lang="it-IT" dirty="0">
                        <a:solidFill>
                          <a:schemeClr val="tx1"/>
                        </a:solidFill>
                        <a:latin typeface="Chalkduster"/>
                        <a:cs typeface="Chalkdust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dirty="0" smtClean="0">
                          <a:solidFill>
                            <a:schemeClr val="tx1"/>
                          </a:solidFill>
                          <a:latin typeface="Chalkduster"/>
                          <a:cs typeface="Chalkduster"/>
                        </a:rPr>
                        <a:t>184</a:t>
                      </a:r>
                      <a:endParaRPr lang="it-IT" sz="2800" dirty="0">
                        <a:solidFill>
                          <a:schemeClr val="tx1"/>
                        </a:solidFill>
                        <a:latin typeface="Chalkduster"/>
                        <a:cs typeface="Chalkduster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dirty="0" smtClean="0">
                          <a:solidFill>
                            <a:schemeClr val="tx1"/>
                          </a:solidFill>
                          <a:latin typeface="Chalkduster"/>
                          <a:cs typeface="Chalkduster"/>
                        </a:rPr>
                        <a:t>194</a:t>
                      </a:r>
                      <a:endParaRPr lang="it-IT" sz="2800" dirty="0">
                        <a:solidFill>
                          <a:schemeClr val="tx1"/>
                        </a:solidFill>
                        <a:latin typeface="Chalkduster"/>
                        <a:cs typeface="Chalkduster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dirty="0" smtClean="0">
                          <a:solidFill>
                            <a:schemeClr val="tx1"/>
                          </a:solidFill>
                          <a:latin typeface="Chalkduster"/>
                          <a:cs typeface="Chalkduster"/>
                        </a:rPr>
                        <a:t>10</a:t>
                      </a:r>
                      <a:endParaRPr lang="it-IT" sz="2800" dirty="0">
                        <a:solidFill>
                          <a:schemeClr val="tx1"/>
                        </a:solidFill>
                        <a:latin typeface="Chalkduster"/>
                        <a:cs typeface="Chalkduster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dirty="0" smtClean="0">
                          <a:solidFill>
                            <a:schemeClr val="tx1"/>
                          </a:solidFill>
                          <a:latin typeface="Chalkduster"/>
                          <a:cs typeface="Chalkduster"/>
                        </a:rPr>
                        <a:t>5,4</a:t>
                      </a:r>
                      <a:endParaRPr lang="it-IT" sz="2800" dirty="0">
                        <a:solidFill>
                          <a:schemeClr val="tx1"/>
                        </a:solidFill>
                        <a:latin typeface="Chalkduster"/>
                        <a:cs typeface="Chalkduster"/>
                      </a:endParaRPr>
                    </a:p>
                  </a:txBody>
                  <a:tcPr anchor="ctr" anchorCtr="1"/>
                </a:tc>
              </a:tr>
              <a:tr h="675489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chemeClr val="tx1"/>
                          </a:solidFill>
                          <a:latin typeface="Chalkduster"/>
                          <a:cs typeface="Chalkduster"/>
                        </a:rPr>
                        <a:t>Con esito mortale</a:t>
                      </a:r>
                      <a:endParaRPr lang="it-IT" dirty="0">
                        <a:solidFill>
                          <a:schemeClr val="tx1"/>
                        </a:solidFill>
                        <a:latin typeface="Chalkduster"/>
                        <a:cs typeface="Chalkdust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dirty="0" smtClean="0">
                          <a:solidFill>
                            <a:schemeClr val="tx1"/>
                          </a:solidFill>
                          <a:latin typeface="Chalkduster"/>
                          <a:cs typeface="Chalkduster"/>
                        </a:rPr>
                        <a:t>158</a:t>
                      </a:r>
                      <a:endParaRPr lang="it-IT" sz="2800" dirty="0">
                        <a:solidFill>
                          <a:schemeClr val="tx1"/>
                        </a:solidFill>
                        <a:latin typeface="Chalkduster"/>
                        <a:cs typeface="Chalkduster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dirty="0" smtClean="0">
                          <a:solidFill>
                            <a:schemeClr val="tx1"/>
                          </a:solidFill>
                          <a:latin typeface="Chalkduster"/>
                          <a:cs typeface="Chalkduster"/>
                        </a:rPr>
                        <a:t>173</a:t>
                      </a:r>
                      <a:endParaRPr lang="it-IT" sz="2800" dirty="0">
                        <a:solidFill>
                          <a:schemeClr val="tx1"/>
                        </a:solidFill>
                        <a:latin typeface="Chalkduster"/>
                        <a:cs typeface="Chalkduster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dirty="0" smtClean="0">
                          <a:solidFill>
                            <a:schemeClr val="tx1"/>
                          </a:solidFill>
                          <a:latin typeface="Chalkduster"/>
                          <a:cs typeface="Chalkduster"/>
                        </a:rPr>
                        <a:t>15</a:t>
                      </a:r>
                      <a:endParaRPr lang="it-IT" sz="2800" dirty="0">
                        <a:solidFill>
                          <a:schemeClr val="tx1"/>
                        </a:solidFill>
                        <a:latin typeface="Chalkduster"/>
                        <a:cs typeface="Chalkduster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dirty="0" smtClean="0">
                          <a:solidFill>
                            <a:schemeClr val="tx1"/>
                          </a:solidFill>
                          <a:latin typeface="Chalkduster"/>
                          <a:cs typeface="Chalkduster"/>
                        </a:rPr>
                        <a:t>9,5</a:t>
                      </a:r>
                      <a:endParaRPr lang="it-IT" sz="2800" dirty="0">
                        <a:solidFill>
                          <a:schemeClr val="tx1"/>
                        </a:solidFill>
                        <a:latin typeface="Chalkduster"/>
                        <a:cs typeface="Chalkduster"/>
                      </a:endParaRPr>
                    </a:p>
                  </a:txBody>
                  <a:tcPr anchor="ctr" anchorCtr="1"/>
                </a:tc>
              </a:tr>
            </a:tbl>
          </a:graphicData>
        </a:graphic>
      </p:graphicFrame>
      <p:pic>
        <p:nvPicPr>
          <p:cNvPr id="11" name="Immagin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431" y="184441"/>
            <a:ext cx="909740" cy="974446"/>
          </a:xfrm>
          <a:prstGeom prst="rect">
            <a:avLst/>
          </a:prstGeom>
          <a:effectLst>
            <a:reflection stA="50000" endPos="75000" dist="12700" dir="5400000" sy="-100000" algn="bl" rotWithShape="0"/>
          </a:effectLst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2F395-0557-774B-AE49-1936A57B8414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1637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agono orizzontale 8"/>
          <p:cNvSpPr/>
          <p:nvPr/>
        </p:nvSpPr>
        <p:spPr>
          <a:xfrm>
            <a:off x="1914241" y="1564756"/>
            <a:ext cx="5406562" cy="677451"/>
          </a:xfrm>
          <a:prstGeom prst="hexagon">
            <a:avLst/>
          </a:prstGeom>
          <a:solidFill>
            <a:schemeClr val="accent4">
              <a:lumMod val="75000"/>
            </a:schemeClr>
          </a:solidFill>
          <a:ln w="38100" cmpd="dbl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 smtClean="0">
                <a:latin typeface="Chalkduster"/>
                <a:cs typeface="Chalkduster"/>
              </a:rPr>
              <a:t>Dal 1 gennaio al</a:t>
            </a:r>
          </a:p>
          <a:p>
            <a:pPr algn="ctr"/>
            <a:r>
              <a:rPr lang="it-IT" sz="2400" dirty="0" smtClean="0">
                <a:latin typeface="Chalkduster"/>
                <a:cs typeface="Chalkduster"/>
              </a:rPr>
              <a:t>30 settembre 2015</a:t>
            </a:r>
          </a:p>
        </p:txBody>
      </p:sp>
      <p:graphicFrame>
        <p:nvGraphicFramePr>
          <p:cNvPr id="11" name="Tabel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2188519"/>
              </p:ext>
            </p:extLst>
          </p:nvPr>
        </p:nvGraphicFramePr>
        <p:xfrm>
          <a:off x="0" y="2466984"/>
          <a:ext cx="9051470" cy="378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9517"/>
                <a:gridCol w="792480"/>
                <a:gridCol w="805180"/>
                <a:gridCol w="525780"/>
                <a:gridCol w="624138"/>
                <a:gridCol w="843280"/>
                <a:gridCol w="743582"/>
                <a:gridCol w="539261"/>
                <a:gridCol w="624138"/>
                <a:gridCol w="728327"/>
                <a:gridCol w="747975"/>
                <a:gridCol w="487918"/>
                <a:gridCol w="809894"/>
              </a:tblGrid>
              <a:tr h="402553">
                <a:tc gridSpan="5">
                  <a:txBody>
                    <a:bodyPr/>
                    <a:lstStyle/>
                    <a:p>
                      <a:r>
                        <a:rPr lang="it-IT" sz="1400" dirty="0" smtClean="0">
                          <a:solidFill>
                            <a:schemeClr val="tx1"/>
                          </a:solidFill>
                          <a:latin typeface="Chalkduster"/>
                          <a:cs typeface="Chalkduster"/>
                        </a:rPr>
                        <a:t>Autostrade Generale</a:t>
                      </a:r>
                      <a:endParaRPr lang="it-IT" sz="1400" dirty="0">
                        <a:solidFill>
                          <a:schemeClr val="tx1"/>
                        </a:solidFill>
                        <a:latin typeface="Chalkduster"/>
                        <a:cs typeface="Chalkduster"/>
                      </a:endParaRPr>
                    </a:p>
                  </a:txBody>
                  <a:tcPr anchor="ctr" anchorCtr="1">
                    <a:gradFill flip="none" rotWithShape="1">
                      <a:gsLst>
                        <a:gs pos="0">
                          <a:schemeClr val="accent2">
                            <a:lumMod val="60000"/>
                            <a:lumOff val="40000"/>
                            <a:alpha val="53000"/>
                          </a:schemeClr>
                        </a:gs>
                        <a:gs pos="100000">
                          <a:srgbClr val="FFFFFF"/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it-IT" sz="1400" dirty="0">
                        <a:latin typeface="Chalkduster"/>
                        <a:cs typeface="Chalkduster"/>
                      </a:endParaRPr>
                    </a:p>
                  </a:txBody>
                  <a:tcPr anchor="ctr" anchorCtr="1">
                    <a:gradFill flip="none" rotWithShape="1">
                      <a:gsLst>
                        <a:gs pos="0">
                          <a:schemeClr val="accent2">
                            <a:lumMod val="60000"/>
                            <a:lumOff val="40000"/>
                            <a:alpha val="53000"/>
                          </a:schemeClr>
                        </a:gs>
                        <a:gs pos="100000">
                          <a:srgbClr val="FFFFFF"/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it-IT" sz="1400" dirty="0">
                        <a:latin typeface="Chalkduster"/>
                        <a:cs typeface="Chalkduster"/>
                      </a:endParaRPr>
                    </a:p>
                  </a:txBody>
                  <a:tcPr anchor="ctr" anchorCtr="1">
                    <a:gradFill flip="none" rotWithShape="1">
                      <a:gsLst>
                        <a:gs pos="0">
                          <a:schemeClr val="accent2">
                            <a:lumMod val="60000"/>
                            <a:lumOff val="40000"/>
                            <a:alpha val="53000"/>
                          </a:schemeClr>
                        </a:gs>
                        <a:gs pos="100000">
                          <a:srgbClr val="FFFFFF"/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it-IT" sz="1400" dirty="0">
                        <a:latin typeface="Chalkduster"/>
                        <a:cs typeface="Chalkduster"/>
                      </a:endParaRPr>
                    </a:p>
                  </a:txBody>
                  <a:tcPr anchor="ctr" anchorCtr="1">
                    <a:gradFill flip="none" rotWithShape="1">
                      <a:gsLst>
                        <a:gs pos="0">
                          <a:schemeClr val="accent2">
                            <a:lumMod val="60000"/>
                            <a:lumOff val="40000"/>
                            <a:alpha val="53000"/>
                          </a:schemeClr>
                        </a:gs>
                        <a:gs pos="100000">
                          <a:srgbClr val="FFFFFF"/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it-IT" sz="1400" dirty="0">
                        <a:latin typeface="Chalkduster"/>
                        <a:cs typeface="Chalkduster"/>
                      </a:endParaRPr>
                    </a:p>
                  </a:txBody>
                  <a:tcPr anchor="ctr" anchorCtr="1">
                    <a:gradFill flip="none" rotWithShape="1">
                      <a:gsLst>
                        <a:gs pos="0">
                          <a:schemeClr val="accent2">
                            <a:lumMod val="60000"/>
                            <a:lumOff val="40000"/>
                            <a:alpha val="53000"/>
                          </a:schemeClr>
                        </a:gs>
                        <a:gs pos="100000">
                          <a:srgbClr val="FFFFFF"/>
                        </a:gs>
                      </a:gsLst>
                      <a:lin ang="0" scaled="1"/>
                      <a:tileRect/>
                    </a:gradFill>
                  </a:tcPr>
                </a:tc>
                <a:tc gridSpan="4">
                  <a:txBody>
                    <a:bodyPr/>
                    <a:lstStyle/>
                    <a:p>
                      <a:r>
                        <a:rPr lang="it-IT" sz="1400" dirty="0" smtClean="0">
                          <a:solidFill>
                            <a:schemeClr val="tx1"/>
                          </a:solidFill>
                          <a:latin typeface="Chalkduster"/>
                          <a:cs typeface="Chalkduster"/>
                        </a:rPr>
                        <a:t>in concessione</a:t>
                      </a:r>
                      <a:endParaRPr lang="it-IT" sz="1400" dirty="0">
                        <a:solidFill>
                          <a:schemeClr val="tx1"/>
                        </a:solidFill>
                        <a:latin typeface="Chalkduster"/>
                        <a:cs typeface="Chalkduster"/>
                      </a:endParaRPr>
                    </a:p>
                  </a:txBody>
                  <a:tcPr anchor="ctr" anchorCtr="1">
                    <a:gradFill flip="none" rotWithShape="1">
                      <a:gsLst>
                        <a:gs pos="0">
                          <a:schemeClr val="accent2">
                            <a:lumMod val="60000"/>
                            <a:lumOff val="40000"/>
                            <a:alpha val="53000"/>
                          </a:schemeClr>
                        </a:gs>
                        <a:gs pos="100000">
                          <a:srgbClr val="FFFFFF"/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it-IT" sz="1400" dirty="0" smtClean="0">
                          <a:solidFill>
                            <a:schemeClr val="tx1"/>
                          </a:solidFill>
                          <a:latin typeface="Chalkduster"/>
                          <a:cs typeface="Chalkduster"/>
                        </a:rPr>
                        <a:t>a libero transito (*)</a:t>
                      </a:r>
                      <a:endParaRPr lang="it-IT" sz="1400" dirty="0">
                        <a:solidFill>
                          <a:schemeClr val="tx1"/>
                        </a:solidFill>
                        <a:latin typeface="Chalkduster"/>
                        <a:cs typeface="Chalkduster"/>
                      </a:endParaRPr>
                    </a:p>
                  </a:txBody>
                  <a:tcPr anchor="ctr" anchorCtr="1">
                    <a:gradFill flip="none" rotWithShape="1">
                      <a:gsLst>
                        <a:gs pos="0">
                          <a:schemeClr val="accent2">
                            <a:lumMod val="60000"/>
                            <a:lumOff val="40000"/>
                            <a:alpha val="53000"/>
                          </a:schemeClr>
                        </a:gs>
                        <a:gs pos="100000">
                          <a:srgbClr val="FFFFFF"/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61903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800" b="1" dirty="0" smtClean="0">
                          <a:latin typeface="Chalkduster"/>
                          <a:cs typeface="Chalkduster"/>
                        </a:rPr>
                        <a:t>Tipologia del sinistro</a:t>
                      </a:r>
                    </a:p>
                  </a:txBody>
                  <a:tcPr anchor="ctr" anchorCtr="1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1" dirty="0" smtClean="0">
                          <a:latin typeface="Chalkduster"/>
                          <a:cs typeface="Chalkduster"/>
                        </a:rPr>
                        <a:t>2014</a:t>
                      </a:r>
                    </a:p>
                  </a:txBody>
                  <a:tcPr anchor="ctr" anchorCtr="1">
                    <a:solidFill>
                      <a:srgbClr val="CCFFCC">
                        <a:alpha val="5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1" dirty="0" smtClean="0">
                          <a:latin typeface="Chalkduster"/>
                          <a:cs typeface="Chalkduster"/>
                        </a:rPr>
                        <a:t>2015</a:t>
                      </a:r>
                    </a:p>
                  </a:txBody>
                  <a:tcPr anchor="ctr" anchorCtr="1">
                    <a:solidFill>
                      <a:srgbClr val="CCFFCC">
                        <a:alpha val="5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1" dirty="0" err="1" smtClean="0">
                          <a:latin typeface="Chalkduster"/>
                          <a:cs typeface="Chalkduster"/>
                        </a:rPr>
                        <a:t>diff</a:t>
                      </a:r>
                      <a:r>
                        <a:rPr lang="it-IT" sz="1100" b="1" baseline="0" dirty="0" smtClean="0">
                          <a:latin typeface="Chalkduster"/>
                          <a:cs typeface="Chalkduster"/>
                        </a:rPr>
                        <a:t> </a:t>
                      </a:r>
                      <a:endParaRPr lang="it-IT" sz="1100" b="1" dirty="0" smtClean="0">
                        <a:latin typeface="Chalkduster"/>
                        <a:cs typeface="Chalkduster"/>
                      </a:endParaRPr>
                    </a:p>
                  </a:txBody>
                  <a:tcPr anchor="ctr" anchorCtr="1">
                    <a:solidFill>
                      <a:srgbClr val="CCFFCC">
                        <a:alpha val="5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1" dirty="0" err="1" smtClean="0">
                          <a:latin typeface="Chalkduster"/>
                          <a:cs typeface="Chalkduster"/>
                        </a:rPr>
                        <a:t>diff</a:t>
                      </a:r>
                      <a:r>
                        <a:rPr lang="it-IT" sz="1100" b="1" dirty="0" smtClean="0">
                          <a:latin typeface="Chalkduster"/>
                          <a:cs typeface="Chalkduster"/>
                        </a:rPr>
                        <a:t> (%)</a:t>
                      </a:r>
                    </a:p>
                  </a:txBody>
                  <a:tcPr anchor="ctr" anchorCtr="1">
                    <a:solidFill>
                      <a:srgbClr val="CCFFCC">
                        <a:alpha val="5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1" dirty="0" smtClean="0">
                          <a:latin typeface="Chalkduster"/>
                          <a:cs typeface="Chalkduster"/>
                        </a:rPr>
                        <a:t>2014</a:t>
                      </a:r>
                    </a:p>
                  </a:txBody>
                  <a:tcPr anchor="ctr" anchorCtr="1">
                    <a:solidFill>
                      <a:srgbClr val="CCFFCC">
                        <a:alpha val="5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1" dirty="0" smtClean="0">
                          <a:latin typeface="Chalkduster"/>
                          <a:cs typeface="Chalkduster"/>
                        </a:rPr>
                        <a:t>2015</a:t>
                      </a:r>
                    </a:p>
                  </a:txBody>
                  <a:tcPr anchor="ctr" anchorCtr="1">
                    <a:solidFill>
                      <a:srgbClr val="CCFFCC">
                        <a:alpha val="5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1" dirty="0" err="1" smtClean="0">
                          <a:latin typeface="Chalkduster"/>
                          <a:cs typeface="Chalkduster"/>
                        </a:rPr>
                        <a:t>diff</a:t>
                      </a:r>
                      <a:r>
                        <a:rPr lang="it-IT" sz="1100" b="1" baseline="0" dirty="0" smtClean="0">
                          <a:latin typeface="Chalkduster"/>
                          <a:cs typeface="Chalkduster"/>
                        </a:rPr>
                        <a:t> </a:t>
                      </a:r>
                      <a:endParaRPr lang="it-IT" sz="1100" b="1" dirty="0" smtClean="0">
                        <a:latin typeface="Chalkduster"/>
                        <a:cs typeface="Chalkduster"/>
                      </a:endParaRPr>
                    </a:p>
                  </a:txBody>
                  <a:tcPr anchor="ctr" anchorCtr="1">
                    <a:solidFill>
                      <a:srgbClr val="CCFFCC">
                        <a:alpha val="5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1" dirty="0" err="1" smtClean="0">
                          <a:latin typeface="Chalkduster"/>
                          <a:cs typeface="Chalkduster"/>
                        </a:rPr>
                        <a:t>diff</a:t>
                      </a:r>
                      <a:r>
                        <a:rPr lang="it-IT" sz="1100" b="1" dirty="0" smtClean="0">
                          <a:latin typeface="Chalkduster"/>
                          <a:cs typeface="Chalkduster"/>
                        </a:rPr>
                        <a:t> (%)</a:t>
                      </a:r>
                    </a:p>
                  </a:txBody>
                  <a:tcPr anchor="ctr" anchorCtr="1">
                    <a:solidFill>
                      <a:srgbClr val="CCFFCC">
                        <a:alpha val="5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1" dirty="0" smtClean="0">
                          <a:latin typeface="Chalkduster"/>
                          <a:cs typeface="Chalkduster"/>
                        </a:rPr>
                        <a:t>2014</a:t>
                      </a:r>
                    </a:p>
                  </a:txBody>
                  <a:tcPr anchor="ctr" anchorCtr="1">
                    <a:solidFill>
                      <a:srgbClr val="CCFFCC">
                        <a:alpha val="5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1" dirty="0" smtClean="0">
                          <a:latin typeface="Chalkduster"/>
                          <a:cs typeface="Chalkduster"/>
                        </a:rPr>
                        <a:t>2015</a:t>
                      </a:r>
                    </a:p>
                  </a:txBody>
                  <a:tcPr anchor="ctr" anchorCtr="1">
                    <a:solidFill>
                      <a:srgbClr val="CCFFCC">
                        <a:alpha val="5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1" dirty="0" err="1" smtClean="0">
                          <a:latin typeface="Chalkduster"/>
                          <a:cs typeface="Chalkduster"/>
                        </a:rPr>
                        <a:t>diff</a:t>
                      </a:r>
                      <a:r>
                        <a:rPr lang="it-IT" sz="1100" b="1" baseline="0" dirty="0" smtClean="0">
                          <a:latin typeface="Chalkduster"/>
                          <a:cs typeface="Chalkduster"/>
                        </a:rPr>
                        <a:t> </a:t>
                      </a:r>
                      <a:endParaRPr lang="it-IT" sz="1100" b="1" dirty="0" smtClean="0">
                        <a:latin typeface="Chalkduster"/>
                        <a:cs typeface="Chalkduster"/>
                      </a:endParaRPr>
                    </a:p>
                  </a:txBody>
                  <a:tcPr anchor="ctr" anchorCtr="1">
                    <a:solidFill>
                      <a:srgbClr val="CCFFCC">
                        <a:alpha val="5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1" dirty="0" err="1" smtClean="0">
                          <a:latin typeface="Chalkduster"/>
                          <a:cs typeface="Chalkduster"/>
                        </a:rPr>
                        <a:t>diff</a:t>
                      </a:r>
                      <a:r>
                        <a:rPr lang="it-IT" sz="1100" b="1" dirty="0" smtClean="0">
                          <a:latin typeface="Chalkduster"/>
                          <a:cs typeface="Chalkduster"/>
                        </a:rPr>
                        <a:t> (%)</a:t>
                      </a:r>
                    </a:p>
                  </a:txBody>
                  <a:tcPr anchor="ctr" anchorCtr="1">
                    <a:solidFill>
                      <a:srgbClr val="CCFFCC">
                        <a:alpha val="53000"/>
                      </a:srgbClr>
                    </a:solidFill>
                  </a:tcPr>
                </a:tc>
              </a:tr>
              <a:tr h="5915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800" b="1" dirty="0" smtClean="0">
                          <a:latin typeface="Chalkduster"/>
                          <a:cs typeface="Chalkduster"/>
                        </a:rPr>
                        <a:t>Totale incidenti rilevati</a:t>
                      </a:r>
                      <a:endParaRPr lang="it-IT" sz="800" b="1" dirty="0">
                        <a:latin typeface="Chalkduster"/>
                        <a:cs typeface="Chalkduster"/>
                      </a:endParaRPr>
                    </a:p>
                  </a:txBody>
                  <a:tcPr anchor="ctr" anchorCtr="1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dirty="0" smtClean="0">
                          <a:latin typeface="Chalkduster"/>
                          <a:cs typeface="Chalkduster"/>
                        </a:rPr>
                        <a:t>19.818</a:t>
                      </a:r>
                      <a:endParaRPr lang="it-IT" sz="1300" dirty="0">
                        <a:latin typeface="Chalkduster"/>
                        <a:cs typeface="Chalkduster"/>
                      </a:endParaRPr>
                    </a:p>
                  </a:txBody>
                  <a:tcPr anchor="ctr" anchorCtr="1">
                    <a:solidFill>
                      <a:schemeClr val="accent4">
                        <a:lumMod val="75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dirty="0" smtClean="0">
                          <a:latin typeface="Chalkduster"/>
                          <a:cs typeface="Chalkduster"/>
                        </a:rPr>
                        <a:t>20.742</a:t>
                      </a:r>
                      <a:endParaRPr lang="it-IT" sz="1300" dirty="0">
                        <a:latin typeface="Chalkduster"/>
                        <a:cs typeface="Chalkduster"/>
                      </a:endParaRPr>
                    </a:p>
                  </a:txBody>
                  <a:tcPr anchor="ctr" anchorCtr="1">
                    <a:solidFill>
                      <a:schemeClr val="accent4">
                        <a:lumMod val="75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dirty="0" smtClean="0">
                          <a:latin typeface="Chalkduster"/>
                          <a:cs typeface="Chalkduster"/>
                        </a:rPr>
                        <a:t>924</a:t>
                      </a:r>
                      <a:endParaRPr lang="it-IT" sz="1300" dirty="0">
                        <a:latin typeface="Chalkduster"/>
                        <a:cs typeface="Chalkduster"/>
                      </a:endParaRPr>
                    </a:p>
                  </a:txBody>
                  <a:tcPr anchor="ctr" anchorCtr="1">
                    <a:solidFill>
                      <a:schemeClr val="accent4">
                        <a:lumMod val="75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dirty="0" smtClean="0">
                          <a:latin typeface="Chalkduster"/>
                          <a:cs typeface="Chalkduster"/>
                        </a:rPr>
                        <a:t>4,7</a:t>
                      </a:r>
                      <a:endParaRPr lang="it-IT" sz="1300" dirty="0">
                        <a:latin typeface="Chalkduster"/>
                        <a:cs typeface="Chalkduster"/>
                      </a:endParaRPr>
                    </a:p>
                  </a:txBody>
                  <a:tcPr anchor="ctr" anchorCtr="1">
                    <a:solidFill>
                      <a:schemeClr val="accent4">
                        <a:lumMod val="75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300" dirty="0" smtClean="0">
                          <a:latin typeface="Chalkduster"/>
                          <a:cs typeface="Chalkduster"/>
                        </a:rPr>
                        <a:t>16.850</a:t>
                      </a:r>
                      <a:endParaRPr lang="it-IT" sz="1300" dirty="0">
                        <a:latin typeface="Chalkduster"/>
                        <a:cs typeface="Chalkduster"/>
                      </a:endParaRPr>
                    </a:p>
                  </a:txBody>
                  <a:tcPr anchor="ctr" anchorCtr="1">
                    <a:solidFill>
                      <a:schemeClr val="accent2">
                        <a:lumMod val="75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300" dirty="0" smtClean="0">
                          <a:latin typeface="Chalkduster"/>
                          <a:cs typeface="Chalkduster"/>
                        </a:rPr>
                        <a:t>17.702</a:t>
                      </a:r>
                      <a:endParaRPr lang="it-IT" sz="1300" dirty="0">
                        <a:latin typeface="Chalkduster"/>
                        <a:cs typeface="Chalkduster"/>
                      </a:endParaRPr>
                    </a:p>
                  </a:txBody>
                  <a:tcPr anchor="ctr" anchorCtr="1">
                    <a:solidFill>
                      <a:schemeClr val="accent2">
                        <a:lumMod val="75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300" dirty="0" smtClean="0">
                          <a:latin typeface="Chalkduster"/>
                          <a:cs typeface="Chalkduster"/>
                        </a:rPr>
                        <a:t>852</a:t>
                      </a:r>
                      <a:endParaRPr lang="it-IT" sz="1300" dirty="0">
                        <a:latin typeface="Chalkduster"/>
                        <a:cs typeface="Chalkduster"/>
                      </a:endParaRPr>
                    </a:p>
                  </a:txBody>
                  <a:tcPr anchor="ctr" anchorCtr="1">
                    <a:solidFill>
                      <a:schemeClr val="accent2">
                        <a:lumMod val="75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300" dirty="0" smtClean="0">
                          <a:latin typeface="Chalkduster"/>
                          <a:cs typeface="Chalkduster"/>
                        </a:rPr>
                        <a:t>5,1</a:t>
                      </a:r>
                      <a:endParaRPr lang="it-IT" sz="1300" dirty="0">
                        <a:latin typeface="Chalkduster"/>
                        <a:cs typeface="Chalkduster"/>
                      </a:endParaRPr>
                    </a:p>
                  </a:txBody>
                  <a:tcPr anchor="ctr" anchorCtr="1">
                    <a:solidFill>
                      <a:schemeClr val="accent2">
                        <a:lumMod val="75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dirty="0" smtClean="0">
                          <a:latin typeface="Chalkduster"/>
                          <a:cs typeface="Chalkduster"/>
                        </a:rPr>
                        <a:t>2.968</a:t>
                      </a:r>
                    </a:p>
                  </a:txBody>
                  <a:tcPr anchor="ctr" anchorCtr="1">
                    <a:solidFill>
                      <a:srgbClr val="FF6600">
                        <a:alpha val="5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dirty="0" smtClean="0">
                          <a:latin typeface="Chalkduster"/>
                          <a:cs typeface="Chalkduster"/>
                        </a:rPr>
                        <a:t>3.040</a:t>
                      </a:r>
                    </a:p>
                  </a:txBody>
                  <a:tcPr anchor="ctr" anchorCtr="1">
                    <a:solidFill>
                      <a:srgbClr val="FF6600">
                        <a:alpha val="5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dirty="0" smtClean="0">
                          <a:latin typeface="Chalkduster"/>
                          <a:cs typeface="Chalkduster"/>
                        </a:rPr>
                        <a:t>72</a:t>
                      </a:r>
                    </a:p>
                  </a:txBody>
                  <a:tcPr anchor="ctr" anchorCtr="1">
                    <a:solidFill>
                      <a:srgbClr val="FF6600">
                        <a:alpha val="5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dirty="0" smtClean="0">
                          <a:latin typeface="Chalkduster"/>
                          <a:cs typeface="Chalkduster"/>
                        </a:rPr>
                        <a:t>2,4</a:t>
                      </a:r>
                    </a:p>
                  </a:txBody>
                  <a:tcPr anchor="ctr" anchorCtr="1">
                    <a:solidFill>
                      <a:srgbClr val="FF6600">
                        <a:alpha val="53000"/>
                      </a:srgbClr>
                    </a:solidFill>
                  </a:tcPr>
                </a:tc>
              </a:tr>
              <a:tr h="479843">
                <a:tc>
                  <a:txBody>
                    <a:bodyPr/>
                    <a:lstStyle/>
                    <a:p>
                      <a:pPr algn="ctr"/>
                      <a:r>
                        <a:rPr lang="it-IT" sz="800" b="1" dirty="0" smtClean="0">
                          <a:latin typeface="Chalkduster"/>
                          <a:cs typeface="Chalkduster"/>
                        </a:rPr>
                        <a:t>con esito mortale</a:t>
                      </a:r>
                      <a:endParaRPr lang="it-IT" sz="800" b="1" dirty="0">
                        <a:latin typeface="Chalkduster"/>
                        <a:cs typeface="Chalkduster"/>
                      </a:endParaRPr>
                    </a:p>
                  </a:txBody>
                  <a:tcPr anchor="ctr" anchorCtr="1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300" dirty="0" smtClean="0">
                          <a:latin typeface="Chalkduster"/>
                          <a:cs typeface="Chalkduster"/>
                        </a:rPr>
                        <a:t>158</a:t>
                      </a:r>
                      <a:endParaRPr lang="it-IT" sz="1300" dirty="0">
                        <a:latin typeface="Chalkduster"/>
                        <a:cs typeface="Chalkduster"/>
                      </a:endParaRPr>
                    </a:p>
                  </a:txBody>
                  <a:tcPr anchor="ctr" anchorCtr="1">
                    <a:solidFill>
                      <a:schemeClr val="accent4">
                        <a:lumMod val="75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300" dirty="0" smtClean="0">
                          <a:latin typeface="Chalkduster"/>
                          <a:cs typeface="Chalkduster"/>
                        </a:rPr>
                        <a:t>173</a:t>
                      </a:r>
                      <a:endParaRPr lang="it-IT" sz="1300" dirty="0">
                        <a:latin typeface="Chalkduster"/>
                        <a:cs typeface="Chalkduster"/>
                      </a:endParaRPr>
                    </a:p>
                  </a:txBody>
                  <a:tcPr anchor="ctr" anchorCtr="1">
                    <a:solidFill>
                      <a:schemeClr val="accent4">
                        <a:lumMod val="75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300" dirty="0" smtClean="0">
                          <a:latin typeface="Chalkduster"/>
                          <a:cs typeface="Chalkduster"/>
                        </a:rPr>
                        <a:t>15</a:t>
                      </a:r>
                      <a:endParaRPr lang="it-IT" sz="1300" dirty="0">
                        <a:latin typeface="Chalkduster"/>
                        <a:cs typeface="Chalkduster"/>
                      </a:endParaRPr>
                    </a:p>
                  </a:txBody>
                  <a:tcPr anchor="ctr" anchorCtr="1">
                    <a:solidFill>
                      <a:schemeClr val="accent4">
                        <a:lumMod val="75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300" dirty="0" smtClean="0">
                          <a:latin typeface="Chalkduster"/>
                          <a:cs typeface="Chalkduster"/>
                        </a:rPr>
                        <a:t>9,5</a:t>
                      </a:r>
                      <a:endParaRPr lang="it-IT" sz="1300" dirty="0">
                        <a:latin typeface="Chalkduster"/>
                        <a:cs typeface="Chalkduster"/>
                      </a:endParaRPr>
                    </a:p>
                  </a:txBody>
                  <a:tcPr anchor="ctr" anchorCtr="1">
                    <a:solidFill>
                      <a:schemeClr val="accent4">
                        <a:lumMod val="75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300" dirty="0" smtClean="0">
                          <a:latin typeface="Chalkduster"/>
                          <a:cs typeface="Chalkduster"/>
                        </a:rPr>
                        <a:t>131</a:t>
                      </a:r>
                      <a:endParaRPr lang="it-IT" sz="1300" dirty="0">
                        <a:latin typeface="Chalkduster"/>
                        <a:cs typeface="Chalkduster"/>
                      </a:endParaRPr>
                    </a:p>
                  </a:txBody>
                  <a:tcPr anchor="ctr" anchorCtr="1">
                    <a:solidFill>
                      <a:schemeClr val="accent2">
                        <a:lumMod val="75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300" dirty="0" smtClean="0">
                          <a:latin typeface="Chalkduster"/>
                          <a:cs typeface="Chalkduster"/>
                        </a:rPr>
                        <a:t>150</a:t>
                      </a:r>
                      <a:endParaRPr lang="it-IT" sz="1300" dirty="0">
                        <a:latin typeface="Chalkduster"/>
                        <a:cs typeface="Chalkduster"/>
                      </a:endParaRPr>
                    </a:p>
                  </a:txBody>
                  <a:tcPr anchor="ctr" anchorCtr="1">
                    <a:solidFill>
                      <a:schemeClr val="accent2">
                        <a:lumMod val="75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300" dirty="0" smtClean="0">
                          <a:latin typeface="Chalkduster"/>
                          <a:cs typeface="Chalkduster"/>
                        </a:rPr>
                        <a:t>19</a:t>
                      </a:r>
                      <a:endParaRPr lang="it-IT" sz="1300" dirty="0">
                        <a:latin typeface="Chalkduster"/>
                        <a:cs typeface="Chalkduster"/>
                      </a:endParaRPr>
                    </a:p>
                  </a:txBody>
                  <a:tcPr anchor="ctr" anchorCtr="1">
                    <a:solidFill>
                      <a:schemeClr val="accent2">
                        <a:lumMod val="75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300" dirty="0" smtClean="0">
                          <a:latin typeface="Chalkduster"/>
                          <a:cs typeface="Chalkduster"/>
                        </a:rPr>
                        <a:t>14,5</a:t>
                      </a:r>
                      <a:endParaRPr lang="it-IT" sz="1300" dirty="0">
                        <a:latin typeface="Chalkduster"/>
                        <a:cs typeface="Chalkduster"/>
                      </a:endParaRPr>
                    </a:p>
                  </a:txBody>
                  <a:tcPr anchor="ctr" anchorCtr="1">
                    <a:solidFill>
                      <a:schemeClr val="accent2">
                        <a:lumMod val="75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300" dirty="0" smtClean="0">
                          <a:latin typeface="Chalkduster"/>
                          <a:cs typeface="Chalkduster"/>
                        </a:rPr>
                        <a:t>27</a:t>
                      </a:r>
                      <a:endParaRPr lang="it-IT" sz="1300" dirty="0">
                        <a:latin typeface="Chalkduster"/>
                        <a:cs typeface="Chalkduster"/>
                      </a:endParaRPr>
                    </a:p>
                  </a:txBody>
                  <a:tcPr anchor="ctr" anchorCtr="1">
                    <a:solidFill>
                      <a:srgbClr val="FF6600">
                        <a:alpha val="5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300" dirty="0" smtClean="0">
                          <a:latin typeface="Chalkduster"/>
                          <a:cs typeface="Chalkduster"/>
                        </a:rPr>
                        <a:t>23</a:t>
                      </a:r>
                      <a:endParaRPr lang="it-IT" sz="1300" dirty="0">
                        <a:latin typeface="Chalkduster"/>
                        <a:cs typeface="Chalkduster"/>
                      </a:endParaRPr>
                    </a:p>
                  </a:txBody>
                  <a:tcPr anchor="ctr" anchorCtr="1">
                    <a:solidFill>
                      <a:srgbClr val="FF6600">
                        <a:alpha val="5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300" dirty="0" smtClean="0">
                          <a:latin typeface="Chalkduster"/>
                          <a:cs typeface="Chalkduster"/>
                        </a:rPr>
                        <a:t>-4</a:t>
                      </a:r>
                      <a:endParaRPr lang="it-IT" sz="1300" dirty="0">
                        <a:latin typeface="Chalkduster"/>
                        <a:cs typeface="Chalkduster"/>
                      </a:endParaRPr>
                    </a:p>
                  </a:txBody>
                  <a:tcPr anchor="ctr" anchorCtr="1">
                    <a:solidFill>
                      <a:srgbClr val="FF6600">
                        <a:alpha val="5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300" dirty="0" smtClean="0">
                          <a:latin typeface="Chalkduster"/>
                          <a:cs typeface="Chalkduster"/>
                        </a:rPr>
                        <a:t>-14,8</a:t>
                      </a:r>
                      <a:endParaRPr lang="it-IT" sz="1300" dirty="0">
                        <a:latin typeface="Chalkduster"/>
                        <a:cs typeface="Chalkduster"/>
                      </a:endParaRPr>
                    </a:p>
                  </a:txBody>
                  <a:tcPr anchor="ctr" anchorCtr="1">
                    <a:solidFill>
                      <a:srgbClr val="FF6600">
                        <a:alpha val="53000"/>
                      </a:srgbClr>
                    </a:solidFill>
                  </a:tcPr>
                </a:tc>
              </a:tr>
              <a:tr h="563573">
                <a:tc>
                  <a:txBody>
                    <a:bodyPr/>
                    <a:lstStyle/>
                    <a:p>
                      <a:pPr algn="ctr"/>
                      <a:r>
                        <a:rPr lang="it-IT" sz="800" b="1" dirty="0" smtClean="0">
                          <a:latin typeface="Chalkduster"/>
                          <a:cs typeface="Chalkduster"/>
                        </a:rPr>
                        <a:t>persone decedute</a:t>
                      </a:r>
                      <a:endParaRPr lang="it-IT" sz="800" b="1" dirty="0">
                        <a:latin typeface="Chalkduster"/>
                        <a:cs typeface="Chalkduster"/>
                      </a:endParaRPr>
                    </a:p>
                  </a:txBody>
                  <a:tcPr anchor="ctr" anchorCtr="1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300" dirty="0" smtClean="0">
                          <a:latin typeface="Chalkduster"/>
                          <a:cs typeface="Chalkduster"/>
                        </a:rPr>
                        <a:t>184</a:t>
                      </a:r>
                      <a:endParaRPr lang="it-IT" sz="1300" dirty="0">
                        <a:latin typeface="Chalkduster"/>
                        <a:cs typeface="Chalkduster"/>
                      </a:endParaRPr>
                    </a:p>
                  </a:txBody>
                  <a:tcPr anchor="ctr" anchorCtr="1">
                    <a:solidFill>
                      <a:schemeClr val="accent4">
                        <a:lumMod val="75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300" dirty="0" smtClean="0">
                          <a:latin typeface="Chalkduster"/>
                          <a:cs typeface="Chalkduster"/>
                        </a:rPr>
                        <a:t>194</a:t>
                      </a:r>
                      <a:endParaRPr lang="it-IT" sz="1300" dirty="0">
                        <a:latin typeface="Chalkduster"/>
                        <a:cs typeface="Chalkduster"/>
                      </a:endParaRPr>
                    </a:p>
                  </a:txBody>
                  <a:tcPr anchor="ctr" anchorCtr="1">
                    <a:solidFill>
                      <a:schemeClr val="accent4">
                        <a:lumMod val="75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300" dirty="0" smtClean="0">
                          <a:latin typeface="Chalkduster"/>
                          <a:cs typeface="Chalkduster"/>
                        </a:rPr>
                        <a:t>10</a:t>
                      </a:r>
                      <a:endParaRPr lang="it-IT" sz="1300" dirty="0">
                        <a:latin typeface="Chalkduster"/>
                        <a:cs typeface="Chalkduster"/>
                      </a:endParaRPr>
                    </a:p>
                  </a:txBody>
                  <a:tcPr anchor="ctr" anchorCtr="1">
                    <a:solidFill>
                      <a:schemeClr val="accent4">
                        <a:lumMod val="75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300" dirty="0" smtClean="0">
                          <a:latin typeface="Chalkduster"/>
                          <a:cs typeface="Chalkduster"/>
                        </a:rPr>
                        <a:t>5,4</a:t>
                      </a:r>
                      <a:endParaRPr lang="it-IT" sz="1300" dirty="0">
                        <a:latin typeface="Chalkduster"/>
                        <a:cs typeface="Chalkduster"/>
                      </a:endParaRPr>
                    </a:p>
                  </a:txBody>
                  <a:tcPr anchor="ctr" anchorCtr="1">
                    <a:solidFill>
                      <a:schemeClr val="accent4">
                        <a:lumMod val="75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300" dirty="0" smtClean="0">
                          <a:latin typeface="Chalkduster"/>
                          <a:cs typeface="Chalkduster"/>
                        </a:rPr>
                        <a:t>152</a:t>
                      </a:r>
                      <a:endParaRPr lang="it-IT" sz="1300" dirty="0">
                        <a:latin typeface="Chalkduster"/>
                        <a:cs typeface="Chalkduster"/>
                      </a:endParaRPr>
                    </a:p>
                  </a:txBody>
                  <a:tcPr anchor="ctr" anchorCtr="1">
                    <a:solidFill>
                      <a:schemeClr val="accent2">
                        <a:lumMod val="75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300" dirty="0" smtClean="0">
                          <a:latin typeface="Chalkduster"/>
                          <a:cs typeface="Chalkduster"/>
                        </a:rPr>
                        <a:t>170</a:t>
                      </a:r>
                      <a:endParaRPr lang="it-IT" sz="1300" dirty="0">
                        <a:latin typeface="Chalkduster"/>
                        <a:cs typeface="Chalkduster"/>
                      </a:endParaRPr>
                    </a:p>
                  </a:txBody>
                  <a:tcPr anchor="ctr" anchorCtr="1">
                    <a:solidFill>
                      <a:schemeClr val="accent2">
                        <a:lumMod val="75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300" dirty="0" smtClean="0">
                          <a:latin typeface="Chalkduster"/>
                          <a:cs typeface="Chalkduster"/>
                        </a:rPr>
                        <a:t>18</a:t>
                      </a:r>
                      <a:endParaRPr lang="it-IT" sz="1300" dirty="0">
                        <a:latin typeface="Chalkduster"/>
                        <a:cs typeface="Chalkduster"/>
                      </a:endParaRPr>
                    </a:p>
                  </a:txBody>
                  <a:tcPr anchor="ctr" anchorCtr="1">
                    <a:solidFill>
                      <a:schemeClr val="accent2">
                        <a:lumMod val="75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300" dirty="0" smtClean="0">
                          <a:latin typeface="Chalkduster"/>
                          <a:cs typeface="Chalkduster"/>
                        </a:rPr>
                        <a:t>11,8</a:t>
                      </a:r>
                      <a:endParaRPr lang="it-IT" sz="1300" dirty="0">
                        <a:latin typeface="Chalkduster"/>
                        <a:cs typeface="Chalkduster"/>
                      </a:endParaRPr>
                    </a:p>
                  </a:txBody>
                  <a:tcPr anchor="ctr" anchorCtr="1">
                    <a:solidFill>
                      <a:schemeClr val="accent2">
                        <a:lumMod val="75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300" dirty="0" smtClean="0">
                          <a:latin typeface="Chalkduster"/>
                          <a:cs typeface="Chalkduster"/>
                        </a:rPr>
                        <a:t>32</a:t>
                      </a:r>
                      <a:endParaRPr lang="it-IT" sz="1300" dirty="0">
                        <a:latin typeface="Chalkduster"/>
                        <a:cs typeface="Chalkduster"/>
                      </a:endParaRPr>
                    </a:p>
                  </a:txBody>
                  <a:tcPr anchor="ctr" anchorCtr="1">
                    <a:solidFill>
                      <a:srgbClr val="FF6600">
                        <a:alpha val="5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300" dirty="0" smtClean="0">
                          <a:latin typeface="Chalkduster"/>
                          <a:cs typeface="Chalkduster"/>
                        </a:rPr>
                        <a:t>24</a:t>
                      </a:r>
                      <a:endParaRPr lang="it-IT" sz="1300" dirty="0">
                        <a:latin typeface="Chalkduster"/>
                        <a:cs typeface="Chalkduster"/>
                      </a:endParaRPr>
                    </a:p>
                  </a:txBody>
                  <a:tcPr anchor="ctr" anchorCtr="1">
                    <a:solidFill>
                      <a:srgbClr val="FF6600">
                        <a:alpha val="5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300" dirty="0" smtClean="0">
                          <a:latin typeface="Chalkduster"/>
                          <a:cs typeface="Chalkduster"/>
                        </a:rPr>
                        <a:t>-8</a:t>
                      </a:r>
                      <a:endParaRPr lang="it-IT" sz="1300" dirty="0">
                        <a:latin typeface="Chalkduster"/>
                        <a:cs typeface="Chalkduster"/>
                      </a:endParaRPr>
                    </a:p>
                  </a:txBody>
                  <a:tcPr anchor="ctr" anchorCtr="1">
                    <a:solidFill>
                      <a:srgbClr val="FF6600">
                        <a:alpha val="5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300" dirty="0" smtClean="0">
                          <a:latin typeface="Chalkduster"/>
                          <a:cs typeface="Chalkduster"/>
                        </a:rPr>
                        <a:t>-25,0</a:t>
                      </a:r>
                      <a:endParaRPr lang="it-IT" sz="1300" dirty="0">
                        <a:latin typeface="Chalkduster"/>
                        <a:cs typeface="Chalkduster"/>
                      </a:endParaRPr>
                    </a:p>
                  </a:txBody>
                  <a:tcPr anchor="ctr" anchorCtr="1">
                    <a:solidFill>
                      <a:srgbClr val="FF6600">
                        <a:alpha val="53000"/>
                      </a:srgbClr>
                    </a:solidFill>
                  </a:tcPr>
                </a:tc>
              </a:tr>
              <a:tr h="563573">
                <a:tc>
                  <a:txBody>
                    <a:bodyPr/>
                    <a:lstStyle/>
                    <a:p>
                      <a:pPr algn="ctr"/>
                      <a:r>
                        <a:rPr lang="it-IT" sz="800" b="1" dirty="0" smtClean="0">
                          <a:latin typeface="Chalkduster"/>
                          <a:cs typeface="Chalkduster"/>
                        </a:rPr>
                        <a:t>con lesioni</a:t>
                      </a:r>
                      <a:endParaRPr lang="it-IT" sz="800" b="1" dirty="0">
                        <a:latin typeface="Chalkduster"/>
                        <a:cs typeface="Chalkduster"/>
                      </a:endParaRPr>
                    </a:p>
                  </a:txBody>
                  <a:tcPr anchor="ctr" anchorCtr="1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300" dirty="0" smtClean="0">
                          <a:latin typeface="Chalkduster"/>
                          <a:cs typeface="Chalkduster"/>
                        </a:rPr>
                        <a:t>5.952</a:t>
                      </a:r>
                      <a:endParaRPr lang="it-IT" sz="1300" dirty="0">
                        <a:latin typeface="Chalkduster"/>
                        <a:cs typeface="Chalkduster"/>
                      </a:endParaRPr>
                    </a:p>
                  </a:txBody>
                  <a:tcPr anchor="ctr" anchorCtr="1">
                    <a:solidFill>
                      <a:schemeClr val="accent4">
                        <a:lumMod val="75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300" dirty="0" smtClean="0">
                          <a:latin typeface="Chalkduster"/>
                          <a:cs typeface="Chalkduster"/>
                        </a:rPr>
                        <a:t>5.930</a:t>
                      </a:r>
                      <a:endParaRPr lang="it-IT" sz="1300" dirty="0">
                        <a:latin typeface="Chalkduster"/>
                        <a:cs typeface="Chalkduster"/>
                      </a:endParaRPr>
                    </a:p>
                  </a:txBody>
                  <a:tcPr anchor="ctr" anchorCtr="1">
                    <a:solidFill>
                      <a:schemeClr val="accent4">
                        <a:lumMod val="75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300" dirty="0" smtClean="0">
                          <a:latin typeface="Chalkduster"/>
                          <a:cs typeface="Chalkduster"/>
                        </a:rPr>
                        <a:t>-22</a:t>
                      </a:r>
                      <a:endParaRPr lang="it-IT" sz="1300" dirty="0">
                        <a:latin typeface="Chalkduster"/>
                        <a:cs typeface="Chalkduster"/>
                      </a:endParaRPr>
                    </a:p>
                  </a:txBody>
                  <a:tcPr anchor="ctr" anchorCtr="1">
                    <a:solidFill>
                      <a:schemeClr val="accent4">
                        <a:lumMod val="75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300" dirty="0" smtClean="0">
                          <a:latin typeface="Chalkduster"/>
                          <a:cs typeface="Chalkduster"/>
                        </a:rPr>
                        <a:t>-0,4</a:t>
                      </a:r>
                      <a:endParaRPr lang="it-IT" sz="1300" dirty="0">
                        <a:latin typeface="Chalkduster"/>
                        <a:cs typeface="Chalkduster"/>
                      </a:endParaRPr>
                    </a:p>
                  </a:txBody>
                  <a:tcPr anchor="ctr" anchorCtr="1">
                    <a:solidFill>
                      <a:schemeClr val="accent4">
                        <a:lumMod val="75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300" dirty="0" smtClean="0">
                          <a:latin typeface="Chalkduster"/>
                          <a:cs typeface="Chalkduster"/>
                        </a:rPr>
                        <a:t>5.012</a:t>
                      </a:r>
                      <a:endParaRPr lang="it-IT" sz="1300" dirty="0">
                        <a:latin typeface="Chalkduster"/>
                        <a:cs typeface="Chalkduster"/>
                      </a:endParaRPr>
                    </a:p>
                  </a:txBody>
                  <a:tcPr anchor="ctr" anchorCtr="1">
                    <a:solidFill>
                      <a:schemeClr val="accent2">
                        <a:lumMod val="75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300" dirty="0" smtClean="0">
                          <a:latin typeface="Chalkduster"/>
                          <a:cs typeface="Chalkduster"/>
                        </a:rPr>
                        <a:t>5.032</a:t>
                      </a:r>
                      <a:endParaRPr lang="it-IT" sz="1300" dirty="0">
                        <a:latin typeface="Chalkduster"/>
                        <a:cs typeface="Chalkduster"/>
                      </a:endParaRPr>
                    </a:p>
                  </a:txBody>
                  <a:tcPr anchor="ctr" anchorCtr="1">
                    <a:solidFill>
                      <a:schemeClr val="accent2">
                        <a:lumMod val="75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300" dirty="0" smtClean="0">
                          <a:latin typeface="Chalkduster"/>
                          <a:cs typeface="Chalkduster"/>
                        </a:rPr>
                        <a:t>20</a:t>
                      </a:r>
                      <a:endParaRPr lang="it-IT" sz="1300" dirty="0">
                        <a:latin typeface="Chalkduster"/>
                        <a:cs typeface="Chalkduster"/>
                      </a:endParaRPr>
                    </a:p>
                  </a:txBody>
                  <a:tcPr anchor="ctr" anchorCtr="1">
                    <a:solidFill>
                      <a:schemeClr val="accent2">
                        <a:lumMod val="75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300" dirty="0" smtClean="0">
                          <a:latin typeface="Chalkduster"/>
                          <a:cs typeface="Chalkduster"/>
                        </a:rPr>
                        <a:t>0,4</a:t>
                      </a:r>
                      <a:endParaRPr lang="it-IT" sz="1300" dirty="0">
                        <a:latin typeface="Chalkduster"/>
                        <a:cs typeface="Chalkduster"/>
                      </a:endParaRPr>
                    </a:p>
                  </a:txBody>
                  <a:tcPr anchor="ctr" anchorCtr="1">
                    <a:solidFill>
                      <a:schemeClr val="accent2">
                        <a:lumMod val="75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300" dirty="0" smtClean="0">
                          <a:latin typeface="Chalkduster"/>
                          <a:cs typeface="Chalkduster"/>
                        </a:rPr>
                        <a:t>940</a:t>
                      </a:r>
                      <a:endParaRPr lang="it-IT" sz="1300" dirty="0">
                        <a:latin typeface="Chalkduster"/>
                        <a:cs typeface="Chalkduster"/>
                      </a:endParaRPr>
                    </a:p>
                  </a:txBody>
                  <a:tcPr anchor="ctr" anchorCtr="1">
                    <a:solidFill>
                      <a:srgbClr val="FF6600">
                        <a:alpha val="5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300" dirty="0" smtClean="0">
                          <a:latin typeface="Chalkduster"/>
                          <a:cs typeface="Chalkduster"/>
                        </a:rPr>
                        <a:t>898</a:t>
                      </a:r>
                      <a:endParaRPr lang="it-IT" sz="1300" dirty="0">
                        <a:latin typeface="Chalkduster"/>
                        <a:cs typeface="Chalkduster"/>
                      </a:endParaRPr>
                    </a:p>
                  </a:txBody>
                  <a:tcPr anchor="ctr" anchorCtr="1">
                    <a:solidFill>
                      <a:srgbClr val="FF6600">
                        <a:alpha val="5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300" dirty="0" smtClean="0">
                          <a:latin typeface="Chalkduster"/>
                          <a:cs typeface="Chalkduster"/>
                        </a:rPr>
                        <a:t>-42</a:t>
                      </a:r>
                      <a:endParaRPr lang="it-IT" sz="1300" dirty="0">
                        <a:latin typeface="Chalkduster"/>
                        <a:cs typeface="Chalkduster"/>
                      </a:endParaRPr>
                    </a:p>
                  </a:txBody>
                  <a:tcPr anchor="ctr" anchorCtr="1">
                    <a:solidFill>
                      <a:srgbClr val="FF6600">
                        <a:alpha val="5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300" dirty="0" smtClean="0">
                          <a:latin typeface="Chalkduster"/>
                          <a:cs typeface="Chalkduster"/>
                        </a:rPr>
                        <a:t>-4,5</a:t>
                      </a:r>
                      <a:endParaRPr lang="it-IT" sz="1300" dirty="0">
                        <a:latin typeface="Chalkduster"/>
                        <a:cs typeface="Chalkduster"/>
                      </a:endParaRPr>
                    </a:p>
                  </a:txBody>
                  <a:tcPr anchor="ctr" anchorCtr="1">
                    <a:solidFill>
                      <a:srgbClr val="FF6600">
                        <a:alpha val="53000"/>
                      </a:srgbClr>
                    </a:solidFill>
                  </a:tcPr>
                </a:tc>
              </a:tr>
              <a:tr h="563573">
                <a:tc>
                  <a:txBody>
                    <a:bodyPr/>
                    <a:lstStyle/>
                    <a:p>
                      <a:pPr algn="ctr"/>
                      <a:r>
                        <a:rPr lang="it-IT" sz="800" b="1" dirty="0" smtClean="0">
                          <a:latin typeface="Chalkduster"/>
                          <a:cs typeface="Chalkduster"/>
                        </a:rPr>
                        <a:t>persone ferite</a:t>
                      </a:r>
                      <a:endParaRPr lang="it-IT" sz="800" b="1" dirty="0">
                        <a:latin typeface="Chalkduster"/>
                        <a:cs typeface="Chalkduster"/>
                      </a:endParaRPr>
                    </a:p>
                  </a:txBody>
                  <a:tcPr anchor="ctr" anchorCtr="1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300" dirty="0" smtClean="0">
                          <a:latin typeface="Chalkduster"/>
                          <a:cs typeface="Chalkduster"/>
                        </a:rPr>
                        <a:t>9.866</a:t>
                      </a:r>
                      <a:endParaRPr lang="it-IT" sz="1300" dirty="0">
                        <a:latin typeface="Chalkduster"/>
                        <a:cs typeface="Chalkduster"/>
                      </a:endParaRPr>
                    </a:p>
                  </a:txBody>
                  <a:tcPr anchor="ctr" anchorCtr="1">
                    <a:solidFill>
                      <a:schemeClr val="accent4">
                        <a:lumMod val="75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300" dirty="0" smtClean="0">
                          <a:latin typeface="Chalkduster"/>
                          <a:cs typeface="Chalkduster"/>
                        </a:rPr>
                        <a:t>10.068</a:t>
                      </a:r>
                      <a:endParaRPr lang="it-IT" sz="1300" dirty="0">
                        <a:latin typeface="Chalkduster"/>
                        <a:cs typeface="Chalkduster"/>
                      </a:endParaRPr>
                    </a:p>
                  </a:txBody>
                  <a:tcPr anchor="ctr" anchorCtr="1">
                    <a:solidFill>
                      <a:schemeClr val="accent4">
                        <a:lumMod val="75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300" dirty="0" smtClean="0">
                          <a:latin typeface="Chalkduster"/>
                          <a:cs typeface="Chalkduster"/>
                        </a:rPr>
                        <a:t>202</a:t>
                      </a:r>
                      <a:endParaRPr lang="it-IT" sz="1300" dirty="0">
                        <a:latin typeface="Chalkduster"/>
                        <a:cs typeface="Chalkduster"/>
                      </a:endParaRPr>
                    </a:p>
                  </a:txBody>
                  <a:tcPr anchor="ctr" anchorCtr="1">
                    <a:solidFill>
                      <a:schemeClr val="accent4">
                        <a:lumMod val="75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300" dirty="0" smtClean="0">
                          <a:latin typeface="Chalkduster"/>
                          <a:cs typeface="Chalkduster"/>
                        </a:rPr>
                        <a:t>2,0</a:t>
                      </a:r>
                      <a:endParaRPr lang="it-IT" sz="1300" dirty="0">
                        <a:latin typeface="Chalkduster"/>
                        <a:cs typeface="Chalkduster"/>
                      </a:endParaRPr>
                    </a:p>
                  </a:txBody>
                  <a:tcPr anchor="ctr" anchorCtr="1">
                    <a:solidFill>
                      <a:schemeClr val="accent4">
                        <a:lumMod val="75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300" dirty="0" smtClean="0">
                          <a:latin typeface="Chalkduster"/>
                          <a:cs typeface="Chalkduster"/>
                        </a:rPr>
                        <a:t>8.477</a:t>
                      </a:r>
                      <a:endParaRPr lang="it-IT" sz="1300" dirty="0">
                        <a:latin typeface="Chalkduster"/>
                        <a:cs typeface="Chalkduster"/>
                      </a:endParaRPr>
                    </a:p>
                  </a:txBody>
                  <a:tcPr anchor="ctr" anchorCtr="1">
                    <a:solidFill>
                      <a:schemeClr val="accent2">
                        <a:lumMod val="75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300" dirty="0" smtClean="0">
                          <a:latin typeface="Chalkduster"/>
                          <a:cs typeface="Chalkduster"/>
                        </a:rPr>
                        <a:t>8.696</a:t>
                      </a:r>
                      <a:endParaRPr lang="it-IT" sz="1300" dirty="0">
                        <a:latin typeface="Chalkduster"/>
                        <a:cs typeface="Chalkduster"/>
                      </a:endParaRPr>
                    </a:p>
                  </a:txBody>
                  <a:tcPr anchor="ctr" anchorCtr="1">
                    <a:solidFill>
                      <a:schemeClr val="accent2">
                        <a:lumMod val="75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300" dirty="0" smtClean="0">
                          <a:latin typeface="Chalkduster"/>
                          <a:cs typeface="Chalkduster"/>
                        </a:rPr>
                        <a:t>219</a:t>
                      </a:r>
                      <a:endParaRPr lang="it-IT" sz="1300" dirty="0">
                        <a:latin typeface="Chalkduster"/>
                        <a:cs typeface="Chalkduster"/>
                      </a:endParaRPr>
                    </a:p>
                  </a:txBody>
                  <a:tcPr anchor="ctr" anchorCtr="1">
                    <a:solidFill>
                      <a:schemeClr val="accent2">
                        <a:lumMod val="75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300" dirty="0" smtClean="0">
                          <a:latin typeface="Chalkduster"/>
                          <a:cs typeface="Chalkduster"/>
                        </a:rPr>
                        <a:t>2,6</a:t>
                      </a:r>
                      <a:endParaRPr lang="it-IT" sz="1300" dirty="0">
                        <a:latin typeface="Chalkduster"/>
                        <a:cs typeface="Chalkduster"/>
                      </a:endParaRPr>
                    </a:p>
                  </a:txBody>
                  <a:tcPr anchor="ctr" anchorCtr="1">
                    <a:solidFill>
                      <a:schemeClr val="accent2">
                        <a:lumMod val="75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300" dirty="0" smtClean="0">
                          <a:latin typeface="Chalkduster"/>
                          <a:cs typeface="Chalkduster"/>
                        </a:rPr>
                        <a:t>1.389</a:t>
                      </a:r>
                      <a:endParaRPr lang="it-IT" sz="1300" dirty="0">
                        <a:latin typeface="Chalkduster"/>
                        <a:cs typeface="Chalkduster"/>
                      </a:endParaRPr>
                    </a:p>
                  </a:txBody>
                  <a:tcPr anchor="ctr" anchorCtr="1">
                    <a:solidFill>
                      <a:srgbClr val="FF6600">
                        <a:alpha val="5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300" dirty="0" smtClean="0">
                          <a:latin typeface="Chalkduster"/>
                          <a:cs typeface="Chalkduster"/>
                        </a:rPr>
                        <a:t>1.372</a:t>
                      </a:r>
                      <a:endParaRPr lang="it-IT" sz="1300" dirty="0">
                        <a:latin typeface="Chalkduster"/>
                        <a:cs typeface="Chalkduster"/>
                      </a:endParaRPr>
                    </a:p>
                  </a:txBody>
                  <a:tcPr anchor="ctr" anchorCtr="1">
                    <a:solidFill>
                      <a:srgbClr val="FF6600">
                        <a:alpha val="5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300" dirty="0" smtClean="0">
                          <a:latin typeface="Chalkduster"/>
                          <a:cs typeface="Chalkduster"/>
                        </a:rPr>
                        <a:t>-17</a:t>
                      </a:r>
                      <a:endParaRPr lang="it-IT" sz="1300" dirty="0">
                        <a:latin typeface="Chalkduster"/>
                        <a:cs typeface="Chalkduster"/>
                      </a:endParaRPr>
                    </a:p>
                  </a:txBody>
                  <a:tcPr anchor="ctr" anchorCtr="1">
                    <a:solidFill>
                      <a:srgbClr val="FF6600">
                        <a:alpha val="5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300" dirty="0" smtClean="0">
                          <a:latin typeface="Chalkduster"/>
                          <a:cs typeface="Chalkduster"/>
                        </a:rPr>
                        <a:t>-1,2</a:t>
                      </a:r>
                      <a:endParaRPr lang="it-IT" sz="1300" dirty="0">
                        <a:latin typeface="Chalkduster"/>
                        <a:cs typeface="Chalkduster"/>
                      </a:endParaRPr>
                    </a:p>
                  </a:txBody>
                  <a:tcPr anchor="ctr" anchorCtr="1">
                    <a:solidFill>
                      <a:srgbClr val="FF6600">
                        <a:alpha val="53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2F395-0557-774B-AE49-1936A57B8414}" type="slidenum">
              <a:rPr lang="it-IT" smtClean="0"/>
              <a:t>6</a:t>
            </a:fld>
            <a:endParaRPr lang="it-IT"/>
          </a:p>
        </p:txBody>
      </p:sp>
      <p:pic>
        <p:nvPicPr>
          <p:cNvPr id="6" name="Immagine 5" descr="Logo Aiscat giust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60" y="81154"/>
            <a:ext cx="1281906" cy="1094081"/>
          </a:xfrm>
          <a:prstGeom prst="rect">
            <a:avLst/>
          </a:prstGeom>
          <a:effectLst>
            <a:reflection stA="50000" endPos="75000" dist="12700" dir="5400000" sy="-100000" algn="bl" rotWithShape="0"/>
          </a:effectLst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431" y="184441"/>
            <a:ext cx="909740" cy="974446"/>
          </a:xfrm>
          <a:prstGeom prst="rect">
            <a:avLst/>
          </a:prstGeom>
          <a:effectLst>
            <a:reflection stA="50000" endPos="75000" dist="12700" dir="5400000" sy="-100000" algn="bl" rotWithShape="0"/>
          </a:effectLst>
        </p:spPr>
      </p:pic>
      <p:sp>
        <p:nvSpPr>
          <p:cNvPr id="12" name="CasellaDiTesto 11"/>
          <p:cNvSpPr txBox="1"/>
          <p:nvPr/>
        </p:nvSpPr>
        <p:spPr>
          <a:xfrm>
            <a:off x="2726625" y="382750"/>
            <a:ext cx="36984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smtClean="0">
                <a:solidFill>
                  <a:srgbClr val="FFFFFF"/>
                </a:solidFill>
                <a:latin typeface="Chalkduster"/>
                <a:cs typeface="Chalkduster"/>
              </a:rPr>
              <a:t>Incidentalità</a:t>
            </a:r>
            <a:endParaRPr lang="it-IT" sz="3600" dirty="0">
              <a:solidFill>
                <a:srgbClr val="FFFFFF"/>
              </a:solidFill>
              <a:latin typeface="Chalkduster"/>
              <a:cs typeface="Chalkduster"/>
            </a:endParaRP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8731" y="2440706"/>
            <a:ext cx="431931" cy="383939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07000" y="2291245"/>
            <a:ext cx="393700" cy="533400"/>
          </a:xfrm>
          <a:prstGeom prst="rect">
            <a:avLst/>
          </a:prstGeom>
        </p:spPr>
      </p:pic>
      <p:sp>
        <p:nvSpPr>
          <p:cNvPr id="15" name="CasellaDiTesto 14"/>
          <p:cNvSpPr txBox="1"/>
          <p:nvPr/>
        </p:nvSpPr>
        <p:spPr>
          <a:xfrm>
            <a:off x="-15249" y="6192330"/>
            <a:ext cx="88845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800" dirty="0">
              <a:latin typeface="Chalkduster"/>
              <a:cs typeface="Chalkduster"/>
            </a:endParaRPr>
          </a:p>
          <a:p>
            <a:r>
              <a:rPr lang="it-IT" sz="800" dirty="0">
                <a:latin typeface="Chalkduster"/>
                <a:cs typeface="Chalkduster"/>
              </a:rPr>
              <a:t>(*)  Autostrade gestite direttamente dall’A.N.A.S. : </a:t>
            </a:r>
            <a:r>
              <a:rPr lang="it-IT" sz="800" b="1" dirty="0">
                <a:latin typeface="Chalkduster"/>
                <a:cs typeface="Chalkduster"/>
              </a:rPr>
              <a:t>A90</a:t>
            </a:r>
            <a:r>
              <a:rPr lang="it-IT" sz="800" dirty="0">
                <a:latin typeface="Chalkduster"/>
                <a:cs typeface="Chalkduster"/>
              </a:rPr>
              <a:t> Grande Raccordo Anulare Roma - </a:t>
            </a:r>
            <a:r>
              <a:rPr lang="it-IT" sz="800" b="1" dirty="0">
                <a:latin typeface="Chalkduster"/>
                <a:cs typeface="Chalkduster"/>
              </a:rPr>
              <a:t>A91</a:t>
            </a:r>
            <a:r>
              <a:rPr lang="it-IT" sz="800" dirty="0">
                <a:latin typeface="Chalkduster"/>
                <a:cs typeface="Chalkduster"/>
              </a:rPr>
              <a:t> Autostrada </a:t>
            </a:r>
            <a:r>
              <a:rPr lang="it-IT" sz="800" dirty="0" smtClean="0">
                <a:latin typeface="Chalkduster"/>
                <a:cs typeface="Chalkduster"/>
              </a:rPr>
              <a:t>Roma/Fiumicino </a:t>
            </a:r>
            <a:r>
              <a:rPr lang="it-IT" sz="800" dirty="0">
                <a:latin typeface="Chalkduster"/>
                <a:cs typeface="Chalkduster"/>
              </a:rPr>
              <a:t>-  </a:t>
            </a:r>
            <a:r>
              <a:rPr lang="it-IT" sz="800" b="1" dirty="0">
                <a:latin typeface="Chalkduster"/>
                <a:cs typeface="Chalkduster"/>
              </a:rPr>
              <a:t>A3</a:t>
            </a:r>
            <a:r>
              <a:rPr lang="it-IT" sz="800" dirty="0">
                <a:latin typeface="Chalkduster"/>
                <a:cs typeface="Chalkduster"/>
              </a:rPr>
              <a:t> Salerno - Reggio Calabria - </a:t>
            </a:r>
            <a:r>
              <a:rPr lang="it-IT" sz="800" b="1" dirty="0">
                <a:latin typeface="Chalkduster"/>
                <a:cs typeface="Chalkduster"/>
              </a:rPr>
              <a:t>A19  </a:t>
            </a:r>
            <a:r>
              <a:rPr lang="it-IT" sz="800" dirty="0">
                <a:latin typeface="Chalkduster"/>
                <a:cs typeface="Chalkduster"/>
              </a:rPr>
              <a:t>Palermo – </a:t>
            </a:r>
            <a:r>
              <a:rPr lang="it-IT" sz="800" dirty="0" smtClean="0">
                <a:latin typeface="Chalkduster"/>
                <a:cs typeface="Chalkduster"/>
              </a:rPr>
              <a:t>Catania - </a:t>
            </a:r>
            <a:r>
              <a:rPr lang="it-IT" sz="800" b="1" dirty="0" smtClean="0">
                <a:latin typeface="Chalkduster"/>
                <a:cs typeface="Chalkduster"/>
              </a:rPr>
              <a:t>A29</a:t>
            </a:r>
            <a:r>
              <a:rPr lang="it-IT" sz="800" dirty="0" smtClean="0">
                <a:latin typeface="Chalkduster"/>
                <a:cs typeface="Chalkduster"/>
              </a:rPr>
              <a:t> </a:t>
            </a:r>
            <a:r>
              <a:rPr lang="it-IT" sz="800" dirty="0">
                <a:latin typeface="Chalkduster"/>
                <a:cs typeface="Chalkduster"/>
              </a:rPr>
              <a:t>Palermo- Mazara del Vallo  - </a:t>
            </a:r>
            <a:r>
              <a:rPr lang="it-IT" sz="800" b="1" dirty="0">
                <a:latin typeface="Chalkduster"/>
                <a:cs typeface="Chalkduster"/>
              </a:rPr>
              <a:t>A29dir </a:t>
            </a:r>
            <a:r>
              <a:rPr lang="it-IT" sz="800" dirty="0">
                <a:latin typeface="Chalkduster"/>
                <a:cs typeface="Chalkduster"/>
              </a:rPr>
              <a:t> Alcamo – Trapani- </a:t>
            </a:r>
            <a:r>
              <a:rPr lang="it-IT" sz="800" b="1" dirty="0">
                <a:latin typeface="Chalkduster"/>
                <a:cs typeface="Chalkduster"/>
              </a:rPr>
              <a:t>RA13 </a:t>
            </a:r>
            <a:r>
              <a:rPr lang="it-IT" sz="800" dirty="0">
                <a:latin typeface="Chalkduster"/>
                <a:cs typeface="Chalkduster"/>
              </a:rPr>
              <a:t>Raccordo Autostradale A/4 - Trieste</a:t>
            </a:r>
            <a:r>
              <a:rPr lang="it-IT" sz="800" b="1" dirty="0">
                <a:latin typeface="Chalkduster"/>
                <a:cs typeface="Chalkduster"/>
              </a:rPr>
              <a:t>, </a:t>
            </a:r>
            <a:r>
              <a:rPr lang="it-IT" sz="800" b="1" dirty="0" smtClean="0">
                <a:latin typeface="Chalkduster"/>
                <a:cs typeface="Chalkduster"/>
              </a:rPr>
              <a:t>- RA14 </a:t>
            </a:r>
            <a:r>
              <a:rPr lang="it-IT" sz="800" dirty="0">
                <a:latin typeface="Chalkduster"/>
                <a:cs typeface="Chalkduster"/>
              </a:rPr>
              <a:t>Raccordo Autostradale A/4 – Trieste – Diramazione per Fernetti.</a:t>
            </a:r>
          </a:p>
          <a:p>
            <a:endParaRPr lang="it-IT" sz="800" dirty="0">
              <a:latin typeface="Chalkduster"/>
              <a:cs typeface="Chalkduster"/>
            </a:endParaRPr>
          </a:p>
        </p:txBody>
      </p:sp>
    </p:spTree>
    <p:extLst>
      <p:ext uri="{BB962C8B-B14F-4D97-AF65-F5344CB8AC3E}">
        <p14:creationId xmlns:p14="http://schemas.microsoft.com/office/powerpoint/2010/main" val="2066862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Logo Aiscat giust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60" y="81154"/>
            <a:ext cx="1281906" cy="1094081"/>
          </a:xfrm>
          <a:prstGeom prst="rect">
            <a:avLst/>
          </a:prstGeom>
          <a:effectLst>
            <a:reflection stA="50000" endPos="75000" dist="12700" dir="5400000" sy="-100000" algn="bl" rotWithShape="0"/>
          </a:effectLst>
        </p:spPr>
      </p:pic>
      <p:sp>
        <p:nvSpPr>
          <p:cNvPr id="6" name="CasellaDiTesto 5"/>
          <p:cNvSpPr txBox="1"/>
          <p:nvPr/>
        </p:nvSpPr>
        <p:spPr>
          <a:xfrm>
            <a:off x="1914241" y="382750"/>
            <a:ext cx="56220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smtClean="0">
                <a:solidFill>
                  <a:srgbClr val="FFFFFF"/>
                </a:solidFill>
                <a:latin typeface="Chalkduster"/>
                <a:cs typeface="Chalkduster"/>
              </a:rPr>
              <a:t>Attività autostradale</a:t>
            </a:r>
            <a:endParaRPr lang="it-IT" sz="3600" dirty="0">
              <a:solidFill>
                <a:srgbClr val="FFFFFF"/>
              </a:solidFill>
              <a:latin typeface="Chalkduster"/>
              <a:cs typeface="Chalkduster"/>
            </a:endParaRPr>
          </a:p>
        </p:txBody>
      </p:sp>
      <p:pic>
        <p:nvPicPr>
          <p:cNvPr id="9" name="Immagine 8" descr="pattuglia autostradal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54" y="1643586"/>
            <a:ext cx="7575511" cy="5050341"/>
          </a:xfrm>
          <a:prstGeom prst="rect">
            <a:avLst/>
          </a:prstGeom>
        </p:spPr>
      </p:pic>
      <p:sp>
        <p:nvSpPr>
          <p:cNvPr id="8" name="Esagono orizzontale 7"/>
          <p:cNvSpPr/>
          <p:nvPr/>
        </p:nvSpPr>
        <p:spPr>
          <a:xfrm>
            <a:off x="1914241" y="1643586"/>
            <a:ext cx="5406562" cy="1101948"/>
          </a:xfrm>
          <a:prstGeom prst="hexagon">
            <a:avLst/>
          </a:prstGeom>
          <a:solidFill>
            <a:schemeClr val="accent4">
              <a:lumMod val="75000"/>
            </a:schemeClr>
          </a:solidFill>
          <a:ln w="38100" cmpd="dbl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 smtClean="0">
                <a:latin typeface="Chalkduster"/>
                <a:cs typeface="Chalkduster"/>
              </a:rPr>
              <a:t>Dal 1 gennaio al</a:t>
            </a:r>
          </a:p>
          <a:p>
            <a:pPr algn="ctr"/>
            <a:r>
              <a:rPr lang="it-IT" sz="2800" dirty="0" smtClean="0">
                <a:latin typeface="Chalkduster"/>
                <a:cs typeface="Chalkduster"/>
              </a:rPr>
              <a:t>30 settembre 2015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3459362" y="3193351"/>
            <a:ext cx="2807643" cy="1323439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alpha val="17000"/>
                </a:schemeClr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  <a:tileRect/>
          </a:gradFill>
          <a:ln w="3175" cap="rnd" cmpd="sng">
            <a:solidFill>
              <a:schemeClr val="tx1"/>
            </a:solidFill>
            <a:beve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pPr algn="ctr"/>
            <a:r>
              <a:rPr lang="it-IT" sz="4800" dirty="0" smtClean="0">
                <a:solidFill>
                  <a:srgbClr val="0000FF"/>
                </a:solidFill>
                <a:latin typeface="Chalkduster"/>
                <a:cs typeface="Chalkduster"/>
              </a:rPr>
              <a:t>190.896</a:t>
            </a:r>
          </a:p>
          <a:p>
            <a:pPr algn="ctr"/>
            <a:r>
              <a:rPr lang="it-IT" sz="3200" i="1" dirty="0" smtClean="0">
                <a:solidFill>
                  <a:srgbClr val="0000FF"/>
                </a:solidFill>
                <a:latin typeface="Chalkduster"/>
                <a:cs typeface="Chalkduster"/>
              </a:rPr>
              <a:t>pattuglie</a:t>
            </a:r>
            <a:endParaRPr lang="it-IT" sz="3200" i="1" dirty="0">
              <a:solidFill>
                <a:srgbClr val="0000FF"/>
              </a:solidFill>
              <a:latin typeface="Chalkduster"/>
              <a:cs typeface="Chalkduster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5986842" y="4982547"/>
            <a:ext cx="2371529" cy="1323439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alpha val="17000"/>
                </a:schemeClr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  <a:tileRect/>
          </a:gradFill>
          <a:ln w="3175" cap="rnd" cmpd="sng">
            <a:solidFill>
              <a:schemeClr val="tx1"/>
            </a:solidFill>
            <a:beve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pPr algn="ctr"/>
            <a:r>
              <a:rPr lang="it-IT" sz="4800" dirty="0" smtClean="0">
                <a:solidFill>
                  <a:srgbClr val="0000FF"/>
                </a:solidFill>
                <a:latin typeface="Chalkduster"/>
                <a:cs typeface="Chalkduster"/>
              </a:rPr>
              <a:t>+3.938</a:t>
            </a:r>
          </a:p>
          <a:p>
            <a:pPr algn="ctr"/>
            <a:r>
              <a:rPr lang="it-IT" sz="3200" i="1" dirty="0" smtClean="0">
                <a:solidFill>
                  <a:srgbClr val="0000FF"/>
                </a:solidFill>
                <a:latin typeface="Chalkduster"/>
                <a:cs typeface="Chalkduster"/>
              </a:rPr>
              <a:t>unità</a:t>
            </a:r>
            <a:endParaRPr lang="it-IT" sz="3200" i="1" dirty="0">
              <a:solidFill>
                <a:srgbClr val="0000FF"/>
              </a:solidFill>
              <a:latin typeface="Chalkduster"/>
              <a:cs typeface="Chalkduster"/>
            </a:endParaRPr>
          </a:p>
        </p:txBody>
      </p:sp>
      <p:cxnSp>
        <p:nvCxnSpPr>
          <p:cNvPr id="14" name="Connettore 4 13"/>
          <p:cNvCxnSpPr>
            <a:stCxn id="10" idx="3"/>
            <a:endCxn id="12" idx="0"/>
          </p:cNvCxnSpPr>
          <p:nvPr/>
        </p:nvCxnSpPr>
        <p:spPr>
          <a:xfrm>
            <a:off x="6267005" y="3855071"/>
            <a:ext cx="905602" cy="1127476"/>
          </a:xfrm>
          <a:prstGeom prst="bentConnector2">
            <a:avLst/>
          </a:prstGeom>
          <a:ln w="57150" cmpd="thickThin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Immagin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431" y="184441"/>
            <a:ext cx="909740" cy="974446"/>
          </a:xfrm>
          <a:prstGeom prst="rect">
            <a:avLst/>
          </a:prstGeom>
          <a:effectLst>
            <a:reflection stA="50000" endPos="75000" dist="12700" dir="5400000" sy="-100000" algn="bl" rotWithShape="0"/>
          </a:effectLst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2F395-0557-774B-AE49-1936A57B8414}" type="slidenum">
              <a:rPr lang="it-IT" smtClean="0"/>
              <a:t>7</a:t>
            </a:fld>
            <a:endParaRPr lang="it-IT"/>
          </a:p>
        </p:txBody>
      </p:sp>
      <p:sp>
        <p:nvSpPr>
          <p:cNvPr id="13" name="CasellaDiTesto 12"/>
          <p:cNvSpPr txBox="1"/>
          <p:nvPr/>
        </p:nvSpPr>
        <p:spPr>
          <a:xfrm>
            <a:off x="967641" y="4962134"/>
            <a:ext cx="3007523" cy="1692771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alpha val="17000"/>
                </a:schemeClr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  <a:tileRect/>
          </a:gradFill>
          <a:ln w="3175" cap="rnd" cmpd="sng">
            <a:solidFill>
              <a:schemeClr val="tx1"/>
            </a:solidFill>
            <a:beve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4400" i="1" dirty="0">
                <a:solidFill>
                  <a:srgbClr val="FF0000"/>
                </a:solidFill>
                <a:latin typeface="Chalkduster"/>
                <a:cs typeface="Chalkduster"/>
              </a:rPr>
              <a:t>764.596</a:t>
            </a:r>
          </a:p>
          <a:p>
            <a:pPr algn="ctr"/>
            <a:r>
              <a:rPr lang="it-IT" sz="2800" dirty="0" smtClean="0">
                <a:solidFill>
                  <a:srgbClr val="FF0000"/>
                </a:solidFill>
                <a:latin typeface="Chalkduster"/>
                <a:cs typeface="Chalkduster"/>
              </a:rPr>
              <a:t>Infrazioni rilevate</a:t>
            </a:r>
          </a:p>
        </p:txBody>
      </p:sp>
      <p:cxnSp>
        <p:nvCxnSpPr>
          <p:cNvPr id="15" name="Connettore 4 14"/>
          <p:cNvCxnSpPr>
            <a:stCxn id="12" idx="1"/>
            <a:endCxn id="13" idx="3"/>
          </p:cNvCxnSpPr>
          <p:nvPr/>
        </p:nvCxnSpPr>
        <p:spPr>
          <a:xfrm rot="10800000" flipV="1">
            <a:off x="3975164" y="5644266"/>
            <a:ext cx="2011678" cy="164253"/>
          </a:xfrm>
          <a:prstGeom prst="bentConnector3">
            <a:avLst>
              <a:gd name="adj1" fmla="val 50000"/>
            </a:avLst>
          </a:prstGeom>
          <a:ln w="57150" cmpd="thickThin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0432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Logo Aiscat giust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60" y="81154"/>
            <a:ext cx="1281906" cy="1094081"/>
          </a:xfrm>
          <a:prstGeom prst="rect">
            <a:avLst/>
          </a:prstGeom>
          <a:effectLst>
            <a:reflection stA="50000" endPos="75000" dist="12700" dir="5400000" sy="-100000" algn="bl" rotWithShape="0"/>
          </a:effectLst>
        </p:spPr>
      </p:pic>
      <p:sp>
        <p:nvSpPr>
          <p:cNvPr id="6" name="CasellaDiTesto 5"/>
          <p:cNvSpPr txBox="1"/>
          <p:nvPr/>
        </p:nvSpPr>
        <p:spPr>
          <a:xfrm>
            <a:off x="1914241" y="382750"/>
            <a:ext cx="56220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smtClean="0">
                <a:solidFill>
                  <a:srgbClr val="FFFFFF"/>
                </a:solidFill>
                <a:latin typeface="Chalkduster"/>
                <a:cs typeface="Chalkduster"/>
              </a:rPr>
              <a:t>Attività autostradale</a:t>
            </a:r>
            <a:endParaRPr lang="it-IT" sz="3600" dirty="0">
              <a:solidFill>
                <a:srgbClr val="FFFFFF"/>
              </a:solidFill>
              <a:latin typeface="Chalkduster"/>
              <a:cs typeface="Chalkduster"/>
            </a:endParaRPr>
          </a:p>
        </p:txBody>
      </p:sp>
      <p:pic>
        <p:nvPicPr>
          <p:cNvPr id="9" name="Immagine 8" descr="pattuglia autostradal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54" y="1643586"/>
            <a:ext cx="7575511" cy="5050341"/>
          </a:xfrm>
          <a:prstGeom prst="rect">
            <a:avLst/>
          </a:prstGeom>
        </p:spPr>
      </p:pic>
      <p:sp>
        <p:nvSpPr>
          <p:cNvPr id="8" name="Esagono orizzontale 7"/>
          <p:cNvSpPr/>
          <p:nvPr/>
        </p:nvSpPr>
        <p:spPr>
          <a:xfrm>
            <a:off x="1914241" y="1643586"/>
            <a:ext cx="5406562" cy="1101948"/>
          </a:xfrm>
          <a:prstGeom prst="hexagon">
            <a:avLst/>
          </a:prstGeom>
          <a:solidFill>
            <a:schemeClr val="accent4">
              <a:lumMod val="75000"/>
            </a:schemeClr>
          </a:solidFill>
          <a:ln w="38100" cmpd="dbl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 smtClean="0">
                <a:latin typeface="Chalkduster"/>
                <a:cs typeface="Chalkduster"/>
              </a:rPr>
              <a:t>Dal 1 gennaio al</a:t>
            </a:r>
          </a:p>
          <a:p>
            <a:pPr algn="ctr"/>
            <a:r>
              <a:rPr lang="it-IT" sz="2800" dirty="0" smtClean="0">
                <a:latin typeface="Chalkduster"/>
                <a:cs typeface="Chalkduster"/>
              </a:rPr>
              <a:t>30 settembre</a:t>
            </a:r>
          </a:p>
        </p:txBody>
      </p:sp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3647684"/>
              </p:ext>
            </p:extLst>
          </p:nvPr>
        </p:nvGraphicFramePr>
        <p:xfrm>
          <a:off x="1295544" y="2922968"/>
          <a:ext cx="7020186" cy="3539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0062"/>
                <a:gridCol w="2340062"/>
                <a:gridCol w="2340062"/>
              </a:tblGrid>
              <a:tr h="425751">
                <a:tc>
                  <a:txBody>
                    <a:bodyPr/>
                    <a:lstStyle/>
                    <a:p>
                      <a:endParaRPr lang="it-IT" dirty="0">
                        <a:latin typeface="Chalkduster"/>
                        <a:cs typeface="Chalkduster"/>
                      </a:endParaRPr>
                    </a:p>
                  </a:txBody>
                  <a:tcPr anchor="ctr" anchorCtr="1">
                    <a:gradFill flip="none" rotWithShape="1">
                      <a:gsLst>
                        <a:gs pos="0">
                          <a:schemeClr val="accent2">
                            <a:lumMod val="60000"/>
                            <a:lumOff val="40000"/>
                            <a:alpha val="53000"/>
                          </a:schemeClr>
                        </a:gs>
                        <a:gs pos="100000">
                          <a:srgbClr val="FFFFFF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dirty="0" smtClean="0">
                          <a:solidFill>
                            <a:srgbClr val="FF0000"/>
                          </a:solidFill>
                          <a:latin typeface="Chalkduster"/>
                          <a:cs typeface="Chalkduster"/>
                        </a:rPr>
                        <a:t>2014</a:t>
                      </a:r>
                      <a:endParaRPr lang="it-IT" sz="2400" dirty="0">
                        <a:solidFill>
                          <a:srgbClr val="FF0000"/>
                        </a:solidFill>
                        <a:latin typeface="Chalkduster"/>
                        <a:cs typeface="Chalkduster"/>
                      </a:endParaRPr>
                    </a:p>
                  </a:txBody>
                  <a:tcPr anchor="ctr" anchorCtr="1">
                    <a:gradFill flip="none" rotWithShape="1">
                      <a:gsLst>
                        <a:gs pos="0">
                          <a:schemeClr val="accent2">
                            <a:lumMod val="60000"/>
                            <a:lumOff val="40000"/>
                            <a:alpha val="53000"/>
                          </a:schemeClr>
                        </a:gs>
                        <a:gs pos="100000">
                          <a:srgbClr val="FFFFFF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dirty="0" smtClean="0">
                          <a:solidFill>
                            <a:srgbClr val="FF0000"/>
                          </a:solidFill>
                          <a:latin typeface="Chalkduster"/>
                          <a:cs typeface="Chalkduster"/>
                        </a:rPr>
                        <a:t>2015</a:t>
                      </a:r>
                      <a:endParaRPr lang="it-IT" sz="2400" dirty="0">
                        <a:solidFill>
                          <a:srgbClr val="FF0000"/>
                        </a:solidFill>
                        <a:latin typeface="Chalkduster"/>
                        <a:cs typeface="Chalkduster"/>
                      </a:endParaRPr>
                    </a:p>
                  </a:txBody>
                  <a:tcPr anchor="ctr" anchorCtr="1">
                    <a:gradFill flip="none" rotWithShape="1">
                      <a:gsLst>
                        <a:gs pos="0">
                          <a:schemeClr val="accent2">
                            <a:lumMod val="60000"/>
                            <a:lumOff val="40000"/>
                            <a:alpha val="53000"/>
                          </a:schemeClr>
                        </a:gs>
                        <a:gs pos="100000">
                          <a:srgbClr val="FFFFFF"/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65471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>
                          <a:latin typeface="Chalkduster"/>
                          <a:cs typeface="Chalkduster"/>
                        </a:rPr>
                        <a:t>Guida in stato di ebbrezza</a:t>
                      </a:r>
                    </a:p>
                  </a:txBody>
                  <a:tcPr anchor="ctr" anchorCtr="1">
                    <a:gradFill flip="none" rotWithShape="1">
                      <a:gsLst>
                        <a:gs pos="0">
                          <a:schemeClr val="accent2">
                            <a:lumMod val="60000"/>
                            <a:lumOff val="40000"/>
                            <a:alpha val="53000"/>
                          </a:schemeClr>
                        </a:gs>
                        <a:gs pos="100000">
                          <a:srgbClr val="FFFFFF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dirty="0" smtClean="0">
                          <a:latin typeface="Chalkduster"/>
                          <a:cs typeface="Chalkduster"/>
                        </a:rPr>
                        <a:t>3.637</a:t>
                      </a:r>
                      <a:endParaRPr lang="it-IT" sz="2400" dirty="0">
                        <a:latin typeface="Chalkduster"/>
                        <a:cs typeface="Chalkduster"/>
                      </a:endParaRPr>
                    </a:p>
                  </a:txBody>
                  <a:tcPr anchor="ctr" anchorCtr="1">
                    <a:gradFill flip="none" rotWithShape="1">
                      <a:gsLst>
                        <a:gs pos="0">
                          <a:schemeClr val="accent2">
                            <a:lumMod val="60000"/>
                            <a:lumOff val="40000"/>
                            <a:alpha val="53000"/>
                          </a:schemeClr>
                        </a:gs>
                        <a:gs pos="100000">
                          <a:srgbClr val="FFFFFF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dirty="0" smtClean="0">
                          <a:latin typeface="Chalkduster"/>
                          <a:cs typeface="Chalkduster"/>
                        </a:rPr>
                        <a:t>3.695</a:t>
                      </a:r>
                    </a:p>
                  </a:txBody>
                  <a:tcPr anchor="ctr" anchorCtr="1">
                    <a:gradFill flip="none" rotWithShape="1">
                      <a:gsLst>
                        <a:gs pos="0">
                          <a:schemeClr val="accent2">
                            <a:lumMod val="60000"/>
                            <a:lumOff val="40000"/>
                            <a:alpha val="53000"/>
                          </a:schemeClr>
                        </a:gs>
                        <a:gs pos="100000">
                          <a:srgbClr val="FFFFFF"/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58081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>
                          <a:latin typeface="Chalkduster"/>
                          <a:cs typeface="Chalkduster"/>
                        </a:rPr>
                        <a:t>Guida sotto influenza droga</a:t>
                      </a:r>
                      <a:endParaRPr lang="it-IT" dirty="0">
                        <a:latin typeface="Chalkduster"/>
                        <a:cs typeface="Chalkduster"/>
                      </a:endParaRPr>
                    </a:p>
                  </a:txBody>
                  <a:tcPr anchor="ctr" anchorCtr="1">
                    <a:gradFill flip="none" rotWithShape="1">
                      <a:gsLst>
                        <a:gs pos="0">
                          <a:schemeClr val="accent2">
                            <a:lumMod val="60000"/>
                            <a:lumOff val="40000"/>
                            <a:alpha val="53000"/>
                          </a:schemeClr>
                        </a:gs>
                        <a:gs pos="100000">
                          <a:srgbClr val="FFFFFF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dirty="0" smtClean="0">
                          <a:latin typeface="Chalkduster"/>
                          <a:cs typeface="Chalkduster"/>
                        </a:rPr>
                        <a:t>214</a:t>
                      </a:r>
                      <a:endParaRPr lang="it-IT" sz="2400" dirty="0">
                        <a:latin typeface="Chalkduster"/>
                        <a:cs typeface="Chalkduster"/>
                      </a:endParaRPr>
                    </a:p>
                  </a:txBody>
                  <a:tcPr anchor="ctr" anchorCtr="1">
                    <a:gradFill flip="none" rotWithShape="1">
                      <a:gsLst>
                        <a:gs pos="0">
                          <a:schemeClr val="accent2">
                            <a:lumMod val="60000"/>
                            <a:lumOff val="40000"/>
                            <a:alpha val="53000"/>
                          </a:schemeClr>
                        </a:gs>
                        <a:gs pos="100000">
                          <a:srgbClr val="FFFFFF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dirty="0" smtClean="0">
                          <a:latin typeface="Chalkduster"/>
                          <a:cs typeface="Chalkduster"/>
                        </a:rPr>
                        <a:t>227</a:t>
                      </a:r>
                    </a:p>
                  </a:txBody>
                  <a:tcPr anchor="ctr" anchorCtr="1">
                    <a:gradFill flip="none" rotWithShape="1">
                      <a:gsLst>
                        <a:gs pos="0">
                          <a:schemeClr val="accent2">
                            <a:lumMod val="60000"/>
                            <a:lumOff val="40000"/>
                            <a:alpha val="53000"/>
                          </a:schemeClr>
                        </a:gs>
                        <a:gs pos="100000">
                          <a:srgbClr val="FFFFFF"/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507496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Chalkduster"/>
                          <a:cs typeface="Chalkduster"/>
                        </a:rPr>
                        <a:t>Uso del casco</a:t>
                      </a:r>
                      <a:endParaRPr lang="it-IT" dirty="0">
                        <a:latin typeface="Chalkduster"/>
                        <a:cs typeface="Chalkduster"/>
                      </a:endParaRPr>
                    </a:p>
                  </a:txBody>
                  <a:tcPr anchor="ctr" anchorCtr="1">
                    <a:gradFill flip="none" rotWithShape="1">
                      <a:gsLst>
                        <a:gs pos="0">
                          <a:schemeClr val="accent2">
                            <a:lumMod val="60000"/>
                            <a:lumOff val="40000"/>
                            <a:alpha val="53000"/>
                          </a:schemeClr>
                        </a:gs>
                        <a:gs pos="100000">
                          <a:srgbClr val="FFFFFF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dirty="0" smtClean="0">
                          <a:latin typeface="Chalkduster"/>
                          <a:cs typeface="Chalkduster"/>
                        </a:rPr>
                        <a:t>260</a:t>
                      </a:r>
                      <a:endParaRPr lang="it-IT" sz="2400" dirty="0">
                        <a:latin typeface="Chalkduster"/>
                        <a:cs typeface="Chalkduster"/>
                      </a:endParaRPr>
                    </a:p>
                  </a:txBody>
                  <a:tcPr anchor="ctr" anchorCtr="1">
                    <a:gradFill flip="none" rotWithShape="1">
                      <a:gsLst>
                        <a:gs pos="0">
                          <a:schemeClr val="accent2">
                            <a:lumMod val="60000"/>
                            <a:lumOff val="40000"/>
                            <a:alpha val="53000"/>
                          </a:schemeClr>
                        </a:gs>
                        <a:gs pos="100000">
                          <a:srgbClr val="FFFFFF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dirty="0" smtClean="0">
                          <a:latin typeface="Chalkduster"/>
                          <a:cs typeface="Chalkduster"/>
                        </a:rPr>
                        <a:t>392</a:t>
                      </a:r>
                      <a:endParaRPr lang="it-IT" sz="2400" dirty="0">
                        <a:latin typeface="Chalkduster"/>
                        <a:cs typeface="Chalkduster"/>
                      </a:endParaRPr>
                    </a:p>
                  </a:txBody>
                  <a:tcPr anchor="ctr" anchorCtr="1">
                    <a:gradFill flip="none" rotWithShape="1">
                      <a:gsLst>
                        <a:gs pos="0">
                          <a:schemeClr val="accent2">
                            <a:lumMod val="60000"/>
                            <a:lumOff val="40000"/>
                            <a:alpha val="53000"/>
                          </a:schemeClr>
                        </a:gs>
                        <a:gs pos="100000">
                          <a:srgbClr val="FFFFFF"/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596051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Chalkduster"/>
                          <a:cs typeface="Chalkduster"/>
                        </a:rPr>
                        <a:t>Cinture di sicurezza</a:t>
                      </a:r>
                      <a:endParaRPr lang="it-IT" dirty="0">
                        <a:latin typeface="Chalkduster"/>
                        <a:cs typeface="Chalkduster"/>
                      </a:endParaRPr>
                    </a:p>
                  </a:txBody>
                  <a:tcPr anchor="ctr" anchorCtr="1">
                    <a:gradFill flip="none" rotWithShape="1">
                      <a:gsLst>
                        <a:gs pos="0">
                          <a:schemeClr val="accent2">
                            <a:lumMod val="60000"/>
                            <a:lumOff val="40000"/>
                            <a:alpha val="53000"/>
                          </a:schemeClr>
                        </a:gs>
                        <a:gs pos="100000">
                          <a:srgbClr val="FFFFFF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dirty="0" smtClean="0">
                          <a:latin typeface="Chalkduster"/>
                          <a:cs typeface="Chalkduster"/>
                        </a:rPr>
                        <a:t>15.021</a:t>
                      </a:r>
                      <a:endParaRPr lang="it-IT" sz="2400" dirty="0">
                        <a:latin typeface="Chalkduster"/>
                        <a:cs typeface="Chalkduster"/>
                      </a:endParaRPr>
                    </a:p>
                  </a:txBody>
                  <a:tcPr anchor="ctr" anchorCtr="1">
                    <a:gradFill flip="none" rotWithShape="1">
                      <a:gsLst>
                        <a:gs pos="0">
                          <a:schemeClr val="accent2">
                            <a:lumMod val="60000"/>
                            <a:lumOff val="40000"/>
                            <a:alpha val="53000"/>
                          </a:schemeClr>
                        </a:gs>
                        <a:gs pos="100000">
                          <a:srgbClr val="FFFFFF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dirty="0" smtClean="0">
                          <a:latin typeface="Chalkduster"/>
                          <a:cs typeface="Chalkduster"/>
                        </a:rPr>
                        <a:t>18.746</a:t>
                      </a:r>
                      <a:endParaRPr lang="it-IT" sz="2400" dirty="0">
                        <a:latin typeface="Chalkduster"/>
                        <a:cs typeface="Chalkduster"/>
                      </a:endParaRPr>
                    </a:p>
                  </a:txBody>
                  <a:tcPr anchor="ctr" anchorCtr="1">
                    <a:gradFill flip="none" rotWithShape="1">
                      <a:gsLst>
                        <a:gs pos="0">
                          <a:schemeClr val="accent2">
                            <a:lumMod val="60000"/>
                            <a:lumOff val="40000"/>
                            <a:alpha val="53000"/>
                          </a:schemeClr>
                        </a:gs>
                        <a:gs pos="100000">
                          <a:srgbClr val="FFFFFF"/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596051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Chalkduster"/>
                          <a:cs typeface="Chalkduster"/>
                        </a:rPr>
                        <a:t>Uso</a:t>
                      </a:r>
                      <a:r>
                        <a:rPr lang="it-IT" baseline="0" dirty="0" smtClean="0">
                          <a:latin typeface="Chalkduster"/>
                          <a:cs typeface="Chalkduster"/>
                        </a:rPr>
                        <a:t> telefono cellulare</a:t>
                      </a:r>
                      <a:endParaRPr lang="it-IT" dirty="0">
                        <a:latin typeface="Chalkduster"/>
                        <a:cs typeface="Chalkduster"/>
                      </a:endParaRPr>
                    </a:p>
                  </a:txBody>
                  <a:tcPr anchor="ctr" anchorCtr="1">
                    <a:gradFill flip="none" rotWithShape="1">
                      <a:gsLst>
                        <a:gs pos="0">
                          <a:schemeClr val="accent2">
                            <a:lumMod val="60000"/>
                            <a:lumOff val="40000"/>
                            <a:alpha val="53000"/>
                          </a:schemeClr>
                        </a:gs>
                        <a:gs pos="100000">
                          <a:srgbClr val="FFFFFF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dirty="0" smtClean="0">
                          <a:latin typeface="Chalkduster"/>
                          <a:cs typeface="Chalkduster"/>
                        </a:rPr>
                        <a:t>8.798</a:t>
                      </a:r>
                      <a:endParaRPr lang="it-IT" sz="2400" dirty="0">
                        <a:latin typeface="Chalkduster"/>
                        <a:cs typeface="Chalkduster"/>
                      </a:endParaRPr>
                    </a:p>
                  </a:txBody>
                  <a:tcPr anchor="ctr" anchorCtr="1">
                    <a:gradFill flip="none" rotWithShape="1">
                      <a:gsLst>
                        <a:gs pos="0">
                          <a:schemeClr val="accent2">
                            <a:lumMod val="60000"/>
                            <a:lumOff val="40000"/>
                            <a:alpha val="53000"/>
                          </a:schemeClr>
                        </a:gs>
                        <a:gs pos="100000">
                          <a:srgbClr val="FFFFFF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dirty="0" smtClean="0">
                          <a:latin typeface="Chalkduster"/>
                          <a:cs typeface="Chalkduster"/>
                        </a:rPr>
                        <a:t>10.588</a:t>
                      </a:r>
                      <a:endParaRPr lang="it-IT" sz="2400" dirty="0">
                        <a:latin typeface="Chalkduster"/>
                        <a:cs typeface="Chalkduster"/>
                      </a:endParaRPr>
                    </a:p>
                  </a:txBody>
                  <a:tcPr anchor="ctr" anchorCtr="1">
                    <a:gradFill flip="none" rotWithShape="1">
                      <a:gsLst>
                        <a:gs pos="0">
                          <a:schemeClr val="accent2">
                            <a:lumMod val="60000"/>
                            <a:lumOff val="40000"/>
                            <a:alpha val="53000"/>
                          </a:schemeClr>
                        </a:gs>
                        <a:gs pos="100000">
                          <a:srgbClr val="FFFFFF"/>
                        </a:gs>
                      </a:gsLst>
                      <a:lin ang="0" scaled="1"/>
                      <a:tileRect/>
                    </a:gradFill>
                  </a:tcPr>
                </a:tc>
              </a:tr>
            </a:tbl>
          </a:graphicData>
        </a:graphic>
      </p:graphicFrame>
      <p:pic>
        <p:nvPicPr>
          <p:cNvPr id="10" name="Immagin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431" y="184441"/>
            <a:ext cx="909740" cy="974446"/>
          </a:xfrm>
          <a:prstGeom prst="rect">
            <a:avLst/>
          </a:prstGeom>
          <a:effectLst>
            <a:reflection stA="50000" endPos="75000" dist="12700" dir="5400000" sy="-100000" algn="bl" rotWithShape="0"/>
          </a:effectLst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2F395-0557-774B-AE49-1936A57B8414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7076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Logo Aiscat giust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60" y="81154"/>
            <a:ext cx="1281906" cy="1094081"/>
          </a:xfrm>
          <a:prstGeom prst="rect">
            <a:avLst/>
          </a:prstGeom>
          <a:effectLst>
            <a:reflection stA="50000" endPos="75000" dist="12700" dir="5400000" sy="-100000" algn="bl" rotWithShape="0"/>
          </a:effectLst>
        </p:spPr>
      </p:pic>
      <p:pic>
        <p:nvPicPr>
          <p:cNvPr id="30" name="Immagine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431" y="184441"/>
            <a:ext cx="909740" cy="974446"/>
          </a:xfrm>
          <a:prstGeom prst="rect">
            <a:avLst/>
          </a:prstGeom>
          <a:effectLst>
            <a:reflection stA="50000" endPos="75000" dist="12700" dir="5400000" sy="-100000" algn="bl" rotWithShape="0"/>
          </a:effectLst>
        </p:spPr>
      </p:pic>
      <p:sp>
        <p:nvSpPr>
          <p:cNvPr id="35" name="CasellaDiTesto 34"/>
          <p:cNvSpPr txBox="1"/>
          <p:nvPr/>
        </p:nvSpPr>
        <p:spPr>
          <a:xfrm>
            <a:off x="1633076" y="221128"/>
            <a:ext cx="596263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600" dirty="0" smtClean="0">
                <a:solidFill>
                  <a:srgbClr val="FFFFFF"/>
                </a:solidFill>
                <a:latin typeface="Chalkduster"/>
                <a:cs typeface="Chalkduster"/>
              </a:rPr>
              <a:t>Attività </a:t>
            </a:r>
          </a:p>
          <a:p>
            <a:pPr algn="ctr"/>
            <a:r>
              <a:rPr lang="it-IT" sz="2000" dirty="0" smtClean="0">
                <a:solidFill>
                  <a:srgbClr val="FFFFFF"/>
                </a:solidFill>
                <a:latin typeface="Chalkduster"/>
                <a:cs typeface="Chalkduster"/>
              </a:rPr>
              <a:t>controlli nel settore dell’autotrasporto</a:t>
            </a:r>
            <a:endParaRPr lang="it-IT" sz="2000" dirty="0">
              <a:solidFill>
                <a:srgbClr val="FFFFFF"/>
              </a:solidFill>
              <a:latin typeface="Chalkduster"/>
              <a:cs typeface="Chalkduster"/>
            </a:endParaRPr>
          </a:p>
        </p:txBody>
      </p:sp>
      <p:pic>
        <p:nvPicPr>
          <p:cNvPr id="2" name="Immagine 1" descr="Controlli Tir.jpg"/>
          <p:cNvPicPr>
            <a:picLocks noChangeAspect="1"/>
          </p:cNvPicPr>
          <p:nvPr/>
        </p:nvPicPr>
        <p:blipFill>
          <a:blip r:embed="rId4">
            <a:alphaModFix amt="9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60" y="1628753"/>
            <a:ext cx="4032539" cy="2680590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3791192" y="4322383"/>
            <a:ext cx="5039486" cy="1200329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0"/>
                  <a:alpha val="47000"/>
                </a:schemeClr>
              </a:gs>
              <a:gs pos="94000">
                <a:srgbClr val="FFFFFF">
                  <a:alpha val="47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t-IT" sz="3600" dirty="0" smtClean="0">
                <a:latin typeface="Chalkduster"/>
                <a:cs typeface="Chalkduster"/>
              </a:rPr>
              <a:t>212.100 </a:t>
            </a:r>
          </a:p>
          <a:p>
            <a:pPr algn="ctr"/>
            <a:r>
              <a:rPr lang="it-IT" sz="3600" dirty="0" smtClean="0">
                <a:latin typeface="Chalkduster"/>
                <a:cs typeface="Chalkduster"/>
              </a:rPr>
              <a:t>veicoli controllati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5481392" y="2007277"/>
            <a:ext cx="2980589" cy="1200329"/>
          </a:xfrm>
          <a:prstGeom prst="rect">
            <a:avLst/>
          </a:prstGeom>
          <a:pattFill prst="pct90">
            <a:fgClr>
              <a:prstClr val="black"/>
            </a:fgClr>
            <a:bgClr>
              <a:schemeClr val="accent2"/>
            </a:bgClr>
          </a:pattFill>
          <a:ln>
            <a:gradFill flip="none" rotWithShape="1">
              <a:gsLst>
                <a:gs pos="20000">
                  <a:schemeClr val="accent1">
                    <a:alpha val="0"/>
                  </a:schemeClr>
                </a:gs>
                <a:gs pos="100000">
                  <a:srgbClr val="FFFFFF"/>
                </a:gs>
              </a:gsLst>
              <a:lin ang="0" scaled="1"/>
              <a:tileRect/>
            </a:gradFill>
          </a:ln>
        </p:spPr>
        <p:txBody>
          <a:bodyPr wrap="square" rtlCol="0">
            <a:spAutoFit/>
          </a:bodyPr>
          <a:lstStyle/>
          <a:p>
            <a:r>
              <a:rPr lang="it-IT" sz="3600" dirty="0" smtClean="0">
                <a:solidFill>
                  <a:schemeClr val="bg1"/>
                </a:solidFill>
                <a:latin typeface="Chalkduster"/>
                <a:cs typeface="Chalkduster"/>
              </a:rPr>
              <a:t>Primi 8 mesi 2015</a:t>
            </a:r>
            <a:endParaRPr lang="it-IT" sz="3600" dirty="0">
              <a:solidFill>
                <a:schemeClr val="bg1"/>
              </a:solidFill>
              <a:latin typeface="Chalkduster"/>
              <a:cs typeface="Chalkduster"/>
            </a:endParaRPr>
          </a:p>
        </p:txBody>
      </p:sp>
      <p:sp>
        <p:nvSpPr>
          <p:cNvPr id="6" name="Freccia a inversione 5"/>
          <p:cNvSpPr/>
          <p:nvPr/>
        </p:nvSpPr>
        <p:spPr>
          <a:xfrm rot="10800000">
            <a:off x="1331309" y="5522712"/>
            <a:ext cx="5369035" cy="1121104"/>
          </a:xfrm>
          <a:prstGeom prst="utur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cxnSp>
        <p:nvCxnSpPr>
          <p:cNvPr id="9" name="Connettore 2 8"/>
          <p:cNvCxnSpPr>
            <a:stCxn id="11" idx="2"/>
            <a:endCxn id="10" idx="0"/>
          </p:cNvCxnSpPr>
          <p:nvPr/>
        </p:nvCxnSpPr>
        <p:spPr>
          <a:xfrm flipH="1">
            <a:off x="6310935" y="3207606"/>
            <a:ext cx="660752" cy="111477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/>
          <p:cNvSpPr txBox="1"/>
          <p:nvPr/>
        </p:nvSpPr>
        <p:spPr>
          <a:xfrm>
            <a:off x="345360" y="4475656"/>
            <a:ext cx="288575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600" dirty="0" smtClean="0">
                <a:solidFill>
                  <a:srgbClr val="FF0000"/>
                </a:solidFill>
                <a:latin typeface="Chalkduster"/>
                <a:cs typeface="Chalkduster"/>
              </a:rPr>
              <a:t>61.000</a:t>
            </a:r>
          </a:p>
          <a:p>
            <a:pPr algn="ctr"/>
            <a:r>
              <a:rPr lang="it-IT" sz="3600" dirty="0" smtClean="0">
                <a:solidFill>
                  <a:srgbClr val="FF0000"/>
                </a:solidFill>
                <a:latin typeface="Chalkduster"/>
                <a:cs typeface="Chalkduster"/>
              </a:rPr>
              <a:t>infrazioni</a:t>
            </a:r>
            <a:endParaRPr lang="it-IT" sz="3600" dirty="0">
              <a:solidFill>
                <a:srgbClr val="FF0000"/>
              </a:solidFill>
              <a:latin typeface="Chalkduster"/>
              <a:cs typeface="Chalkduster"/>
            </a:endParaRPr>
          </a:p>
        </p:txBody>
      </p:sp>
      <p:sp>
        <p:nvSpPr>
          <p:cNvPr id="15" name="Segnaposto numero diapositiva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2F395-0557-774B-AE49-1936A57B8414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2664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o">
  <a:themeElements>
    <a:clrScheme name="Modulo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o">
      <a:maj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Modulo.thmx</Template>
  <TotalTime>1066</TotalTime>
  <Words>838</Words>
  <Application>Microsoft Macintosh PowerPoint</Application>
  <PresentationFormat>Presentazione su schermo (4:3)</PresentationFormat>
  <Paragraphs>302</Paragraphs>
  <Slides>22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23" baseType="lpstr">
      <vt:lpstr>Modulo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Giuseppe Di Coste</dc:creator>
  <cp:lastModifiedBy>Giuseppe Di Coste</cp:lastModifiedBy>
  <cp:revision>63</cp:revision>
  <dcterms:created xsi:type="dcterms:W3CDTF">2015-10-20T13:48:06Z</dcterms:created>
  <dcterms:modified xsi:type="dcterms:W3CDTF">2015-10-23T10:20:12Z</dcterms:modified>
</cp:coreProperties>
</file>